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3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1" d="100"/>
          <a:sy n="71" d="100"/>
        </p:scale>
        <p:origin x="6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5/19/2016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E32DE"/>
          </a:solidFill>
        </p:spPr>
        <p:txBody>
          <a:bodyPr>
            <a:normAutofit/>
          </a:bodyPr>
          <a:lstStyle/>
          <a:p>
            <a:r>
              <a:rPr lang="en-CA" dirty="0" smtClean="0"/>
              <a:t>  Hope City Church</a:t>
            </a:r>
            <a:endParaRPr lang="en-CA" dirty="0"/>
          </a:p>
        </p:txBody>
      </p:sp>
      <p:sp>
        <p:nvSpPr>
          <p:cNvPr id="3" name="Subtitle 2"/>
          <p:cNvSpPr>
            <a:spLocks noGrp="1"/>
          </p:cNvSpPr>
          <p:nvPr>
            <p:ph idx="1"/>
          </p:nvPr>
        </p:nvSpPr>
        <p:spPr>
          <a:xfrm>
            <a:off x="2589212" y="1429871"/>
            <a:ext cx="8915400" cy="475129"/>
          </a:xfrm>
        </p:spPr>
        <p:txBody>
          <a:bodyPr/>
          <a:lstStyle/>
          <a:p>
            <a:r>
              <a:rPr lang="en-CA" dirty="0" smtClean="0"/>
              <a:t>LPD Church of the Week</a:t>
            </a:r>
            <a:endParaRPr lang="en-CA" dirty="0"/>
          </a:p>
        </p:txBody>
      </p:sp>
      <p:pic>
        <p:nvPicPr>
          <p:cNvPr id="1028" name="i154a7198f1c92b95a2b2" descr="154a7198f1c92b95a2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379" y="2272065"/>
            <a:ext cx="2359810" cy="1930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i154a71980dcf22e7af11" descr="154a71980dcf22e7af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468" y="2298421"/>
            <a:ext cx="1926628" cy="1897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154a719b314c5a447483" descr="154a719b314c5a4474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752" y="2298421"/>
            <a:ext cx="1888659" cy="1897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85323" y="4569403"/>
            <a:ext cx="9123177" cy="2062103"/>
          </a:xfrm>
          <a:prstGeom prst="rect">
            <a:avLst/>
          </a:prstGeom>
          <a:noFill/>
          <a:ln w="57150">
            <a:solidFill>
              <a:srgbClr val="DE32DE"/>
            </a:solidFill>
          </a:ln>
        </p:spPr>
        <p:txBody>
          <a:bodyPr wrap="square" rtlCol="0">
            <a:spAutoFit/>
          </a:bodyPr>
          <a:lstStyle/>
          <a:p>
            <a:pPr marL="285750" indent="-285750">
              <a:buFont typeface="Arial" panose="020B0604020202020204" pitchFamily="34" charset="0"/>
              <a:buChar char="•"/>
            </a:pPr>
            <a:r>
              <a:rPr lang="en-CA" sz="1600" dirty="0"/>
              <a:t>This Easter our congregation held a special outdoor service as two of our young people made a public confession of faith through baptism. </a:t>
            </a:r>
          </a:p>
          <a:p>
            <a:pPr marL="285750" indent="-285750">
              <a:buFont typeface="Arial" panose="020B0604020202020204" pitchFamily="34" charset="0"/>
              <a:buChar char="•"/>
            </a:pPr>
            <a:r>
              <a:rPr lang="en-CA" sz="1600" dirty="0"/>
              <a:t>Crystel Dumalagan will be joining YWAM’s World Explorer Discipleship Training School in Newcastle, Australia starting and then continuing with Hope for the Nations in the Philippines. Please join us as we pray for Crystal and those she will minister to.</a:t>
            </a:r>
          </a:p>
          <a:p>
            <a:pPr marL="285750" indent="-285750">
              <a:buFont typeface="Arial" panose="020B0604020202020204" pitchFamily="34" charset="0"/>
              <a:buChar char="•"/>
            </a:pPr>
            <a:r>
              <a:rPr lang="en-CA" sz="1600" dirty="0"/>
              <a:t>A new elders team has been formed to guide our plant into becoming church affiliated with the LPD &amp; EFCC. Please pray that our team would have wisdom and discernment as we continue to bring the hope of Jesus to Greater Vancouver and beyond.</a:t>
            </a:r>
          </a:p>
        </p:txBody>
      </p:sp>
    </p:spTree>
    <p:extLst>
      <p:ext uri="{BB962C8B-B14F-4D97-AF65-F5344CB8AC3E}">
        <p14:creationId xmlns:p14="http://schemas.microsoft.com/office/powerpoint/2010/main" val="3968352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docProps/app.xml><?xml version="1.0" encoding="utf-8"?>
<Properties xmlns="http://schemas.openxmlformats.org/officeDocument/2006/extended-properties" xmlns:vt="http://schemas.openxmlformats.org/officeDocument/2006/docPropsVTypes">
  <Template>Wisp</Template>
  <TotalTime>26</TotalTime>
  <Words>122</Words>
  <Application>Microsoft Office PowerPoint</Application>
  <PresentationFormat>Widescreen</PresentationFormat>
  <Paragraphs>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Wingdings 3</vt:lpstr>
      <vt:lpstr>Wisp</vt:lpstr>
      <vt:lpstr>  Hope City Church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City Church</dc:title>
  <dc:creator>LPD office</dc:creator>
  <cp:lastModifiedBy>LPD office</cp:lastModifiedBy>
  <cp:revision>3</cp:revision>
  <dcterms:created xsi:type="dcterms:W3CDTF">2016-05-19T16:25:13Z</dcterms:created>
  <dcterms:modified xsi:type="dcterms:W3CDTF">2016-05-19T16:51:30Z</dcterms:modified>
</cp:coreProperties>
</file>