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75" r:id="rId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4" d="100"/>
          <a:sy n="74" d="100"/>
        </p:scale>
        <p:origin x="564" y="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5/28/2015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5/28/2015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5/28/2015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70383"/>
            <a:ext cx="3581400" cy="1791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 smtClean="0"/>
              <a:t>Fort Langley Evangelical Free Church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5" y="404663"/>
            <a:ext cx="2925762" cy="1917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828" y="2322326"/>
            <a:ext cx="4536504" cy="625806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LPD’s Church of the Week</a:t>
            </a:r>
            <a:endParaRPr lang="en-US" sz="2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2587170"/>
            <a:ext cx="2767236" cy="1894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4724400"/>
            <a:ext cx="2880311" cy="1969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96" y="4746534"/>
            <a:ext cx="2961619" cy="1969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41" y="404664"/>
            <a:ext cx="2906618" cy="1917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01740" y="3007596"/>
            <a:ext cx="48605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Please pray for upcoming events:</a:t>
            </a:r>
          </a:p>
          <a:p>
            <a:endParaRPr lang="en-CA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b="1" dirty="0" smtClean="0">
                <a:solidFill>
                  <a:schemeClr val="bg1"/>
                </a:solidFill>
              </a:rPr>
              <a:t>June 5 – Family Camp @ Camp Tulahead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b="1" dirty="0" smtClean="0">
                <a:solidFill>
                  <a:schemeClr val="bg1"/>
                </a:solidFill>
              </a:rPr>
              <a:t>June 27 – Mexico Missions Trip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b="1" dirty="0" smtClean="0">
                <a:solidFill>
                  <a:schemeClr val="bg1"/>
                </a:solidFill>
              </a:rPr>
              <a:t>July 6-10 – Kids Camp “Everest”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bg1"/>
              </a:solidFill>
            </a:endParaRPr>
          </a:p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FLEFC loves </a:t>
            </a:r>
            <a:r>
              <a:rPr lang="en-CA" sz="2000" b="1" dirty="0">
                <a:solidFill>
                  <a:schemeClr val="bg1"/>
                </a:solidFill>
              </a:rPr>
              <a:t>community involvement! </a:t>
            </a:r>
            <a:endParaRPr lang="en-CA" sz="2000" b="1" dirty="0" smtClean="0">
              <a:solidFill>
                <a:schemeClr val="bg1"/>
              </a:solidFill>
            </a:endParaRPr>
          </a:p>
          <a:p>
            <a:pPr algn="ctr"/>
            <a:endParaRPr lang="en-CA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We </a:t>
            </a:r>
            <a:r>
              <a:rPr lang="en-CA" b="1" dirty="0">
                <a:solidFill>
                  <a:schemeClr val="bg1"/>
                </a:solidFill>
              </a:rPr>
              <a:t>just celebrated May Day with Fort </a:t>
            </a:r>
            <a:r>
              <a:rPr lang="en-CA" b="1" dirty="0" smtClean="0">
                <a:solidFill>
                  <a:schemeClr val="bg1"/>
                </a:solidFill>
              </a:rPr>
              <a:t>Langley ….</a:t>
            </a:r>
            <a:r>
              <a:rPr lang="en-CA" b="1" dirty="0">
                <a:solidFill>
                  <a:schemeClr val="bg1"/>
                </a:solidFill>
              </a:rPr>
              <a:t>served over 1,000 hotdogs, passed out balloons and info on FLEFC </a:t>
            </a:r>
            <a:endParaRPr lang="en-CA" b="1" dirty="0" smtClean="0">
              <a:solidFill>
                <a:schemeClr val="bg1"/>
              </a:solidFill>
            </a:endParaRP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and </a:t>
            </a:r>
            <a:r>
              <a:rPr lang="en-CA" b="1" dirty="0">
                <a:solidFill>
                  <a:schemeClr val="bg1"/>
                </a:solidFill>
              </a:rPr>
              <a:t>entered a float in the parade</a:t>
            </a:r>
            <a:r>
              <a:rPr lang="en-CA" b="1" dirty="0" smtClean="0">
                <a:solidFill>
                  <a:schemeClr val="bg1"/>
                </a:solidFill>
              </a:rPr>
              <a:t>.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72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</vt:lpstr>
      <vt:lpstr>Wingdings</vt:lpstr>
      <vt:lpstr>Woodgrain 16x9</vt:lpstr>
      <vt:lpstr>Fort Langley Evangelical Free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2015-05-28T15:50:10Z</dcterms:created>
  <dcterms:modified xsi:type="dcterms:W3CDTF">2015-05-28T16:26:35Z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