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7767"/>
            <a:ext cx="12192000" cy="1309255"/>
          </a:xfrm>
        </p:spPr>
        <p:txBody>
          <a:bodyPr>
            <a:normAutofit fontScale="92500" lnSpcReduction="20000"/>
          </a:bodyPr>
          <a:lstStyle/>
          <a:p>
            <a:r>
              <a:rPr lang="en-CA" sz="5400" dirty="0" smtClean="0"/>
              <a:t>Wildwood Community Church</a:t>
            </a:r>
          </a:p>
          <a:p>
            <a:r>
              <a:rPr lang="en-CA" sz="4400" dirty="0" smtClean="0"/>
              <a:t>LPD Church of the Week</a:t>
            </a:r>
            <a:endParaRPr lang="en-CA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5" y="4123055"/>
            <a:ext cx="4122641" cy="2385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76" y="4203124"/>
            <a:ext cx="2397373" cy="2225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49" y="4226219"/>
            <a:ext cx="2516376" cy="233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6110" y="2095100"/>
            <a:ext cx="2089487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CA" b="1" dirty="0" smtClean="0">
                <a:solidFill>
                  <a:schemeClr val="bg1"/>
                </a:solidFill>
              </a:rPr>
              <a:t>As </a:t>
            </a:r>
            <a:r>
              <a:rPr lang="en-CA" b="1" dirty="0">
                <a:solidFill>
                  <a:schemeClr val="bg1"/>
                </a:solidFill>
              </a:rPr>
              <a:t>a more senior congregation particularly, we are thankful for all prayers for health and </a:t>
            </a:r>
            <a:r>
              <a:rPr lang="en-CA" b="1" dirty="0" smtClean="0">
                <a:solidFill>
                  <a:schemeClr val="bg1"/>
                </a:solidFill>
              </a:rPr>
              <a:t>strength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5439" y="2093179"/>
            <a:ext cx="3142419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CA" b="1" dirty="0">
                <a:solidFill>
                  <a:schemeClr val="bg1"/>
                </a:solidFill>
              </a:rPr>
              <a:t>Our ladies have just celebrated their annual 'Strawberry tea" which was very well attended and a number of non church ladies came under the Gospel.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4544" y="2095100"/>
            <a:ext cx="3267689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We are also planning Lord willing a Baptismal service. PTL! </a:t>
            </a:r>
            <a:r>
              <a:rPr lang="en-CA" b="1" dirty="0" smtClean="0">
                <a:solidFill>
                  <a:schemeClr val="bg1"/>
                </a:solidFill>
              </a:rPr>
              <a:t> We </a:t>
            </a:r>
            <a:r>
              <a:rPr lang="en-CA" b="1" dirty="0">
                <a:solidFill>
                  <a:schemeClr val="bg1"/>
                </a:solidFill>
              </a:rPr>
              <a:t>are also celebrating a new 'babe in Christ" as of a couple of weeks ago. God is Good.</a:t>
            </a:r>
            <a:endParaRPr lang="en-C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27036" y="1435066"/>
            <a:ext cx="553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i="1" dirty="0" smtClean="0"/>
              <a:t>I N F O R M A T I O N   A N D   N E W S</a:t>
            </a:r>
            <a:endParaRPr lang="en-CA" sz="2800" i="1" dirty="0"/>
          </a:p>
        </p:txBody>
      </p:sp>
    </p:spTree>
    <p:extLst>
      <p:ext uri="{BB962C8B-B14F-4D97-AF65-F5344CB8AC3E}">
        <p14:creationId xmlns:p14="http://schemas.microsoft.com/office/powerpoint/2010/main" val="2567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21</TotalTime>
  <Words>86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Corbel</vt:lpstr>
      <vt:lpstr>Wingdings</vt:lpstr>
      <vt:lpstr>Banded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LPD office</dc:creator>
  <cp:lastModifiedBy>LPD office</cp:lastModifiedBy>
  <cp:revision>4</cp:revision>
  <dcterms:created xsi:type="dcterms:W3CDTF">2015-06-26T05:13:00Z</dcterms:created>
  <dcterms:modified xsi:type="dcterms:W3CDTF">2015-06-26T15:57:47Z</dcterms:modified>
</cp:coreProperties>
</file>