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0165" y="82889"/>
            <a:ext cx="9984441" cy="712694"/>
          </a:xfrm>
          <a:noFill/>
        </p:spPr>
        <p:txBody>
          <a:bodyPr>
            <a:normAutofit/>
          </a:bodyPr>
          <a:lstStyle/>
          <a:p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Westminster </a:t>
            </a:r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EFC - LPD’s </a:t>
            </a:r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Church of the Week</a:t>
            </a:r>
            <a:endParaRPr lang="en-CA" sz="36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8" y="3755046"/>
            <a:ext cx="3329872" cy="2497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20" y="957335"/>
            <a:ext cx="3237336" cy="2428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266330" y="3547089"/>
            <a:ext cx="6091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Please pray for: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God </a:t>
            </a:r>
            <a:r>
              <a:rPr lang="en-CA" sz="2000" dirty="0"/>
              <a:t>to provide and lead us to the right person to serve as pastoral intern, ideally for the areas of children's, outreach, or worship</a:t>
            </a:r>
            <a:r>
              <a:rPr lang="en-CA" sz="2000" dirty="0" smtClean="0"/>
              <a:t>.</a:t>
            </a:r>
          </a:p>
          <a:p>
            <a:r>
              <a:rPr lang="en-CA" sz="2000" dirty="0"/>
              <a:t>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Inward </a:t>
            </a:r>
            <a:r>
              <a:rPr lang="en-CA" sz="2000" dirty="0"/>
              <a:t>&amp; outward growth in our life group ministries. </a:t>
            </a:r>
            <a:endParaRPr lang="en-CA" sz="2000" dirty="0" smtClean="0"/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New </a:t>
            </a:r>
            <a:r>
              <a:rPr lang="en-CA" sz="2000" dirty="0"/>
              <a:t>young families, both to serve alongside Tim &amp; Emily, as well as those who are spiritually seeking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882588" y="1138568"/>
            <a:ext cx="39355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400" dirty="0" smtClean="0"/>
              <a:t>Worship Service Queens Park </a:t>
            </a:r>
          </a:p>
          <a:p>
            <a:pPr algn="just"/>
            <a:endParaRPr lang="en-CA" dirty="0" smtClean="0"/>
          </a:p>
          <a:p>
            <a:pPr algn="ctr"/>
            <a:r>
              <a:rPr lang="en-CA" sz="2000" dirty="0" smtClean="0"/>
              <a:t>“Pray for the peace of your city” </a:t>
            </a:r>
            <a:r>
              <a:rPr lang="en-CA" sz="2000" i="1" dirty="0" smtClean="0"/>
              <a:t>(Jeremiah 29:7)</a:t>
            </a:r>
          </a:p>
          <a:p>
            <a:pPr algn="ctr"/>
            <a:endParaRPr lang="en-CA" i="1" dirty="0" smtClean="0"/>
          </a:p>
          <a:p>
            <a:pPr algn="just"/>
            <a:r>
              <a:rPr lang="en-CA" sz="2000" dirty="0" smtClean="0"/>
              <a:t>Praise God for the many people who joined us for the event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907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41</TotalTime>
  <Words>70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Corbel</vt:lpstr>
      <vt:lpstr>Parallax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LPD office</dc:creator>
  <cp:lastModifiedBy>LPD office</cp:lastModifiedBy>
  <cp:revision>5</cp:revision>
  <dcterms:created xsi:type="dcterms:W3CDTF">2015-07-07T16:07:15Z</dcterms:created>
  <dcterms:modified xsi:type="dcterms:W3CDTF">2015-07-07T22:50:36Z</dcterms:modified>
</cp:coreProperties>
</file>