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99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52637" autoAdjust="0"/>
  </p:normalViewPr>
  <p:slideViewPr>
    <p:cSldViewPr>
      <p:cViewPr varScale="1">
        <p:scale>
          <a:sx n="71" d="100"/>
          <a:sy n="71" d="100"/>
        </p:scale>
        <p:origin x="12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81328-C54B-47C6-A315-0652DD55C278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88F26-A6D2-46F4-9032-094DD4427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71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6575" y="503238"/>
            <a:ext cx="3140075" cy="2354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400" b="1" dirty="0" smtClean="0"/>
              <a:t>Faded picture background </a:t>
            </a:r>
            <a:r>
              <a:rPr lang="en-US" sz="1400" b="1" baseline="0" dirty="0" smtClean="0"/>
              <a:t>with full-color overlay</a:t>
            </a:r>
          </a:p>
          <a:p>
            <a:r>
              <a:rPr lang="en-US" sz="1400" b="0" baseline="0" dirty="0" smtClean="0"/>
              <a:t>(Intermediate)</a:t>
            </a:r>
          </a:p>
          <a:p>
            <a:endParaRPr lang="en-US" sz="1200" baseline="0" dirty="0" smtClean="0"/>
          </a:p>
          <a:p>
            <a:endParaRPr lang="en-US" sz="1200" baseline="0" dirty="0" smtClean="0"/>
          </a:p>
          <a:p>
            <a:r>
              <a:rPr lang="en-US" sz="1200" b="1" baseline="0" dirty="0" smtClean="0"/>
              <a:t>Tip</a:t>
            </a:r>
            <a:r>
              <a:rPr lang="en-US" sz="1200" baseline="0" dirty="0" smtClean="0"/>
              <a:t>: For best results with the picture overlay on this slide, use a picture that is the same dimensions as the slide: 7.5” high and 10” wide. If the picture is not the same height and width, resize or crop to those dimensions before following the instructions below. </a:t>
            </a:r>
          </a:p>
          <a:p>
            <a:endParaRPr lang="en-US" sz="1200" baseline="0" dirty="0" smtClean="0"/>
          </a:p>
          <a:p>
            <a:endParaRPr lang="en-US" sz="1200" baseline="0" dirty="0" smtClean="0"/>
          </a:p>
          <a:p>
            <a:r>
              <a:rPr lang="en-US" sz="1200" b="0" dirty="0" smtClean="0"/>
              <a:t>To reproduce the background effects on this</a:t>
            </a:r>
            <a:r>
              <a:rPr lang="en-US" sz="1200" b="0" baseline="0" dirty="0" smtClean="0"/>
              <a:t>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Slides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Layout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and then click </a:t>
            </a:r>
            <a:r>
              <a:rPr lang="en-US" sz="1200" b="1" baseline="0" dirty="0" smtClean="0"/>
              <a:t>Blank</a:t>
            </a:r>
            <a:r>
              <a:rPr lang="en-US" sz="120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Right-click the slide</a:t>
            </a:r>
            <a:r>
              <a:rPr lang="en-US" sz="1200" b="0" baseline="0" dirty="0" smtClean="0"/>
              <a:t> and then click </a:t>
            </a:r>
            <a:r>
              <a:rPr lang="en-US" sz="1200" b="1" dirty="0" smtClean="0"/>
              <a:t>Format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Background</a:t>
            </a:r>
            <a:r>
              <a:rPr lang="en-US" sz="1200" b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Format Background</a:t>
            </a:r>
            <a:r>
              <a:rPr lang="en-US" sz="1200" b="0" baseline="0" dirty="0" smtClean="0"/>
              <a:t> dialog box, click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 in the left pane. In the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 pane, select </a:t>
            </a:r>
            <a:r>
              <a:rPr lang="en-US" sz="1200" b="1" baseline="0" dirty="0" smtClean="0"/>
              <a:t>Picture or texture fill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Insert from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File</a:t>
            </a:r>
            <a:r>
              <a:rPr lang="en-US" sz="1200" b="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Insert Picture </a:t>
            </a:r>
            <a:r>
              <a:rPr lang="en-US" sz="1200" b="0" baseline="0" dirty="0" smtClean="0"/>
              <a:t>dialog box, select a picture, and then click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Also in the </a:t>
            </a:r>
            <a:r>
              <a:rPr lang="en-US" sz="1200" b="1" baseline="0" dirty="0" smtClean="0"/>
              <a:t>Format Background </a:t>
            </a:r>
            <a:r>
              <a:rPr lang="en-US" sz="1200" b="0" baseline="0" dirty="0" smtClean="0"/>
              <a:t>dialog box, in the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 pane, in the </a:t>
            </a:r>
            <a:r>
              <a:rPr lang="en-US" sz="1200" b="1" baseline="0" dirty="0" smtClean="0"/>
              <a:t>Transparency</a:t>
            </a:r>
            <a:r>
              <a:rPr lang="en-US" sz="1200" b="0" baseline="0" dirty="0" smtClean="0"/>
              <a:t> box, enter </a:t>
            </a:r>
            <a:r>
              <a:rPr lang="en-US" sz="1200" b="1" baseline="0" dirty="0" smtClean="0"/>
              <a:t>50%</a:t>
            </a:r>
            <a:r>
              <a:rPr lang="en-US" sz="1200" b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Also in the </a:t>
            </a:r>
            <a:r>
              <a:rPr lang="en-US" sz="1200" b="1" baseline="0" dirty="0" smtClean="0"/>
              <a:t>Format Background </a:t>
            </a:r>
            <a:r>
              <a:rPr lang="en-US" sz="1200" b="0" baseline="0" dirty="0" smtClean="0"/>
              <a:t>dialog box, click </a:t>
            </a:r>
            <a:r>
              <a:rPr lang="en-US" sz="1200" b="1" baseline="0" dirty="0" smtClean="0"/>
              <a:t>Picture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Color</a:t>
            </a:r>
            <a:r>
              <a:rPr lang="en-US" sz="1200" b="0" baseline="0" dirty="0" smtClean="0"/>
              <a:t> in the left pane. In the </a:t>
            </a:r>
            <a:r>
              <a:rPr lang="en-US" sz="1200" b="1" baseline="0" dirty="0" smtClean="0"/>
              <a:t>Picture Color</a:t>
            </a:r>
            <a:r>
              <a:rPr lang="en-US" sz="1200" b="0" baseline="0" dirty="0" smtClean="0"/>
              <a:t> pane, under </a:t>
            </a:r>
            <a:r>
              <a:rPr lang="en-US" sz="1200" b="1" baseline="0" dirty="0" smtClean="0"/>
              <a:t>Recolor</a:t>
            </a:r>
            <a:r>
              <a:rPr lang="en-US" sz="1200" b="0" baseline="0" dirty="0" smtClean="0"/>
              <a:t>, click the button next to </a:t>
            </a:r>
            <a:r>
              <a:rPr lang="en-US" sz="1200" b="1" baseline="0" dirty="0" smtClean="0"/>
              <a:t>Presets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Tan, Background color 2 Light </a:t>
            </a:r>
            <a:r>
              <a:rPr lang="en-US" sz="1200" b="0" baseline="0" dirty="0" smtClean="0"/>
              <a:t>(third row, first option from the left).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Images</a:t>
            </a:r>
            <a:r>
              <a:rPr lang="en-US" sz="1200" b="0" baseline="0" dirty="0" smtClean="0"/>
              <a:t> group, click </a:t>
            </a:r>
            <a:r>
              <a:rPr lang="en-US" sz="1200" b="1" baseline="0" dirty="0" smtClean="0"/>
              <a:t>Picture</a:t>
            </a:r>
            <a:r>
              <a:rPr lang="en-US" sz="1200" b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Insert Picture </a:t>
            </a:r>
            <a:r>
              <a:rPr lang="en-US" sz="1200" b="0" baseline="0" dirty="0" smtClean="0"/>
              <a:t>dialog box, select the same picture chosen for the background, and then click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. </a:t>
            </a:r>
            <a:endParaRPr lang="en-US" sz="1200" b="0" i="1" baseline="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Select the picture. Under </a:t>
            </a:r>
            <a:r>
              <a:rPr lang="en-US" sz="1200" b="1" baseline="0" dirty="0" smtClean="0"/>
              <a:t>Picture 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="0" baseline="0" dirty="0" smtClean="0"/>
              <a:t> tab, in the bottom right corner of the </a:t>
            </a:r>
            <a:r>
              <a:rPr lang="en-US" sz="1200" b="1" baseline="0" dirty="0" smtClean="0"/>
              <a:t>Size</a:t>
            </a:r>
            <a:r>
              <a:rPr lang="en-US" sz="1200" b="0" baseline="0" dirty="0" smtClean="0"/>
              <a:t> group, click the </a:t>
            </a:r>
            <a:r>
              <a:rPr lang="en-US" sz="1200" b="1" baseline="0" dirty="0" smtClean="0"/>
              <a:t>Size and Position </a:t>
            </a:r>
            <a:r>
              <a:rPr lang="en-US" sz="1200" b="0" baseline="0" dirty="0" smtClean="0"/>
              <a:t>dialog box launcher.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 Picture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resize or crop the image so that the height is set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7.5”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the width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set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2.25”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crop the picture,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Crop position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enter values into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Left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boxes.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resize the picture,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Size and rotate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enter values into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boxes.</a:t>
            </a:r>
            <a:r>
              <a:rPr lang="en-US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i="0" baseline="0" dirty="0" smtClean="0"/>
              <a:t>Also in the </a:t>
            </a:r>
            <a:r>
              <a:rPr lang="en-US" sz="1200" b="1" i="0" baseline="0" dirty="0" smtClean="0"/>
              <a:t>Format Picture </a:t>
            </a:r>
            <a:r>
              <a:rPr lang="en-US" sz="1200" b="0" i="0" baseline="0" dirty="0" smtClean="0"/>
              <a:t>dialog box, click </a:t>
            </a:r>
            <a:r>
              <a:rPr lang="en-US" sz="1200" b="1" i="0" baseline="0" dirty="0" smtClean="0"/>
              <a:t>Glow and Soft Edges </a:t>
            </a:r>
            <a:r>
              <a:rPr lang="en-US" sz="1200" b="0" i="0" baseline="0" dirty="0" smtClean="0"/>
              <a:t>in the left pane, and then in the </a:t>
            </a:r>
            <a:r>
              <a:rPr lang="en-US" sz="1200" b="1" i="0" baseline="0" dirty="0" smtClean="0"/>
              <a:t>Glow and Soft Edges</a:t>
            </a:r>
            <a:r>
              <a:rPr lang="en-US" sz="1200" b="0" i="0" baseline="0" dirty="0" smtClean="0"/>
              <a:t> pane, under </a:t>
            </a:r>
            <a:r>
              <a:rPr lang="en-US" sz="1200" b="1" i="0" baseline="0" dirty="0" smtClean="0"/>
              <a:t>Soft Edges</a:t>
            </a:r>
            <a:r>
              <a:rPr lang="en-US" sz="1200" b="0" i="0" baseline="0" dirty="0" smtClean="0"/>
              <a:t>, in the </a:t>
            </a:r>
            <a:r>
              <a:rPr lang="en-US" sz="1200" b="1" i="0" baseline="0" dirty="0" smtClean="0"/>
              <a:t>Size</a:t>
            </a:r>
            <a:r>
              <a:rPr lang="en-US" sz="1200" b="0" i="0" baseline="0" dirty="0" smtClean="0"/>
              <a:t> box enter </a:t>
            </a:r>
            <a:r>
              <a:rPr lang="en-US" sz="1200" b="1" i="0" baseline="0" dirty="0" smtClean="0"/>
              <a:t>10 point</a:t>
            </a:r>
            <a:r>
              <a:rPr lang="en-US" sz="1200" b="0" i="0" baseline="0" dirty="0" smtClean="0"/>
              <a:t>. </a:t>
            </a:r>
          </a:p>
          <a:p>
            <a:endParaRPr lang="en-US" sz="1200" b="0" baseline="0" dirty="0" smtClean="0"/>
          </a:p>
          <a:p>
            <a:endParaRPr lang="en-US" sz="1200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501121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936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210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201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4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127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67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54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319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505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946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893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7/16/2015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38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91115301_f3b8699d5a_b.jpg"/>
          <p:cNvPicPr>
            <a:picLocks noChangeAspect="1"/>
          </p:cNvPicPr>
          <p:nvPr/>
        </p:nvPicPr>
        <p:blipFill>
          <a:blip r:embed="rId3" cstate="print"/>
          <a:srcRect l="5729" r="74349"/>
          <a:stretch>
            <a:fillRect/>
          </a:stretch>
        </p:blipFill>
        <p:spPr>
          <a:xfrm>
            <a:off x="0" y="0"/>
            <a:ext cx="2057400" cy="6858000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5303235"/>
            <a:ext cx="2252695" cy="15121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578" y="3667289"/>
            <a:ext cx="1806749" cy="13550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52354" y="1477053"/>
            <a:ext cx="2335884" cy="15680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2057400" y="1077218"/>
            <a:ext cx="537889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n-CA" b="1" dirty="0" smtClean="0">
                <a:solidFill>
                  <a:schemeClr val="accent1">
                    <a:lumMod val="75000"/>
                  </a:schemeClr>
                </a:solidFill>
              </a:rPr>
              <a:t>Please pray for Pastor Ben and Anna Crumback as they with the church reach out to their community.  Here are some updates: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b="1" dirty="0" smtClean="0">
                <a:solidFill>
                  <a:schemeClr val="accent1">
                    <a:lumMod val="75000"/>
                  </a:schemeClr>
                </a:solidFill>
              </a:rPr>
              <a:t>We </a:t>
            </a:r>
            <a:r>
              <a:rPr lang="en-CA" b="1" dirty="0">
                <a:solidFill>
                  <a:schemeClr val="accent1">
                    <a:lumMod val="75000"/>
                  </a:schemeClr>
                </a:solidFill>
              </a:rPr>
              <a:t>are praising the Lord for a great turnout at our annual pancake breakfast which was held on Canada Day!</a:t>
            </a:r>
          </a:p>
          <a:p>
            <a:endParaRPr lang="en-CA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b="1" dirty="0">
                <a:solidFill>
                  <a:schemeClr val="accent1">
                    <a:lumMod val="75000"/>
                  </a:schemeClr>
                </a:solidFill>
              </a:rPr>
              <a:t>During the festivities we were challenged to a "dragon boat tug of war" by our local Post Office. It was a lot of fun, and we even managed to win!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b="1" dirty="0">
                <a:solidFill>
                  <a:schemeClr val="accent1">
                    <a:lumMod val="75000"/>
                  </a:schemeClr>
                </a:solidFill>
              </a:rPr>
              <a:t>We are looking forward to having Rob &amp; Karen Stewart and Ron &amp; Christine Unruh join us for our upcoming church picnic at the end of the month</a:t>
            </a:r>
            <a:r>
              <a:rPr lang="en-CA" b="1" dirty="0" smtClean="0">
                <a:solidFill>
                  <a:schemeClr val="accent1">
                    <a:lumMod val="75000"/>
                  </a:schemeClr>
                </a:solidFill>
              </a:rPr>
              <a:t>!</a:t>
            </a:r>
            <a:endParaRPr lang="en-CA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77687" cy="1077218"/>
          </a:xfrm>
          <a:prstGeom prst="rect">
            <a:avLst/>
          </a:prstGeom>
          <a:solidFill>
            <a:srgbClr val="5699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Sointula Community Church</a:t>
            </a:r>
          </a:p>
          <a:p>
            <a:pPr algn="ctr"/>
            <a:r>
              <a:rPr lang="en-CA" sz="3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LPD’s Church of the Week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332" y="5220391"/>
            <a:ext cx="2715514" cy="15973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3" t="21993" r="6469" b="16237"/>
          <a:stretch/>
        </p:blipFill>
        <p:spPr>
          <a:xfrm>
            <a:off x="4011193" y="5344831"/>
            <a:ext cx="2435420" cy="13001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592232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3088797-5DF7-4E8B-905E-8FCDE76AD5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Faded background picture with full-color overlay</Template>
  <TotalTime>0</TotalTime>
  <Words>438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Aharoni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2015-07-16T17:13:28Z</dcterms:created>
  <dcterms:modified xsi:type="dcterms:W3CDTF">2015-07-16T17:34:29Z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TC020138919991</vt:lpwstr>
  </property>
</Properties>
</file>