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9977" autoAdjust="0"/>
  </p:normalViewPr>
  <p:slideViewPr>
    <p:cSldViewPr showGuides="1">
      <p:cViewPr varScale="1">
        <p:scale>
          <a:sx n="71" d="100"/>
          <a:sy n="71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095C-D103-42D3-B930-23C5B331CE3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CE8E-C1C0-43BA-BC06-280ABB87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Picture</a:t>
            </a:r>
            <a:r>
              <a:rPr lang="en-US" sz="1400" b="1" baseline="0" dirty="0" smtClean="0"/>
              <a:t> with background removed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baseline="0" dirty="0" smtClean="0"/>
              <a:t>(Intermediate)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To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7.5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Grayscale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 and Contrast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b="1" baseline="0" dirty="0" smtClean="0"/>
              <a:t>Brightness: -40% Contrast: +20%</a:t>
            </a:r>
            <a:r>
              <a:rPr lang="en-US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the arrow to the right of </a:t>
            </a:r>
            <a:r>
              <a:rPr lang="en-US" b="1" baseline="0" dirty="0" smtClean="0"/>
              <a:t>Copy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Duplicate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second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baseline="0" dirty="0" smtClean="0"/>
              <a:t>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Size and Position</a:t>
            </a:r>
            <a:r>
              <a:rPr lang="en-US" b="0" baseline="0" dirty="0" smtClean="0"/>
              <a:t> dialog box launcher</a:t>
            </a:r>
            <a:r>
              <a:rPr lang="en-US" baseline="0" dirty="0" smtClean="0"/>
              <a:t>..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to focus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main subject in the picture. (Example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3.54”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3.24”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width).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remove additional background areas from the picture,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Areas to Remove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all of the additional areas to be removed.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keep additional areas of the picture that have been removed,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Areas to Keep.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all of the additional areas to be kept.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when finished.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shape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 rectangle.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7.5”</a:t>
            </a:r>
            <a:r>
              <a:rPr lang="en-US" baseline="0" dirty="0" smtClean="0"/>
              <a:t> into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enter </a:t>
            </a:r>
            <a:r>
              <a:rPr lang="en-US" b="1" baseline="0" dirty="0" smtClean="0"/>
              <a:t>4”</a:t>
            </a:r>
            <a:r>
              <a:rPr lang="en-US" baseline="0" dirty="0" smtClean="0"/>
              <a:t> into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b="1" baseline="0" dirty="0" smtClean="0"/>
              <a:t>90°</a:t>
            </a:r>
            <a:r>
              <a:rPr lang="en-US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Colors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row, second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Colors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row, second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to Front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text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on the slide drag to draw your text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Enter text in the text box, and then select the text.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list, click </a:t>
            </a:r>
            <a:r>
              <a:rPr lang="en-US" b="1" baseline="0" dirty="0" smtClean="0"/>
              <a:t>Calisto MT.</a:t>
            </a:r>
            <a:endParaRPr lang="en-US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list, click </a:t>
            </a:r>
            <a:r>
              <a:rPr lang="en-US" b="1" baseline="0" dirty="0" smtClean="0"/>
              <a:t>36 pt.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Click </a:t>
            </a:r>
            <a:r>
              <a:rPr lang="en-US" b="1" baseline="0" dirty="0" smtClean="0"/>
              <a:t>Font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Theme Colors </a:t>
            </a:r>
            <a:r>
              <a:rPr lang="en-US" b="0" baseline="0" dirty="0" smtClean="0"/>
              <a:t>click </a:t>
            </a:r>
            <a:r>
              <a:rPr lang="en-US" b="1" baseline="0" dirty="0" smtClean="0"/>
              <a:t>White, Background 1 </a:t>
            </a:r>
            <a:r>
              <a:rPr lang="en-US" b="0" baseline="0" dirty="0" smtClean="0"/>
              <a:t>(first row, first option from the left).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Position text over the least </a:t>
            </a:r>
            <a:r>
              <a:rPr lang="en-US" baseline="0" smtClean="0"/>
              <a:t>transparent part of </a:t>
            </a:r>
            <a:r>
              <a:rPr lang="en-US" baseline="0" dirty="0" smtClean="0"/>
              <a:t>the gradient.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EBE5-4EB7-49F8-BB12-29B9C3E34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E55F-3E4F-4296-9D62-04D0896F9FEC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1571-9CD2-4F0A-ACBE-9116C7025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4572000" y="2851484"/>
            <a:ext cx="2959768" cy="32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829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sto MT" pitchFamily="18" charset="0"/>
              </a:rPr>
              <a:t>Langley EFC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sto MT" pitchFamily="18" charset="0"/>
              </a:rPr>
              <a:t>LPD Church of the Week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Calisto M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42" y="1403870"/>
            <a:ext cx="2478052" cy="2478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1" y="1976322"/>
            <a:ext cx="2558994" cy="14394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11" y="2052955"/>
            <a:ext cx="1979397" cy="14845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24083" y="4098463"/>
            <a:ext cx="4143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Pastor Matt and Val Myers</a:t>
            </a:r>
          </a:p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Clayton Heights Campus 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07522"/>
            <a:ext cx="9119265" cy="2308324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Please pray for:</a:t>
            </a:r>
            <a:endParaRPr lang="en-CA" sz="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CA" sz="8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bg1"/>
                </a:solidFill>
              </a:rPr>
              <a:t>Summer relaunch of CH campus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bg1"/>
                </a:solidFill>
              </a:rPr>
              <a:t>Kick off September 17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bg1"/>
                </a:solidFill>
              </a:rPr>
              <a:t>Matt and Val as they connect with LEFC and Clayton Heights neighborhood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bg1"/>
                </a:solidFill>
              </a:rPr>
              <a:t>Everest Camp, that Jesus will impact their lives in a personal way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bg1"/>
                </a:solidFill>
              </a:rPr>
              <a:t>God to provide a Youth Leader before August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schemeClr val="bg1"/>
                </a:solidFill>
              </a:rPr>
              <a:t>Church family as they show gospel centred hospitality, for great conversations/relationships</a:t>
            </a:r>
          </a:p>
        </p:txBody>
      </p:sp>
    </p:spTree>
    <p:extLst>
      <p:ext uri="{BB962C8B-B14F-4D97-AF65-F5344CB8AC3E}">
        <p14:creationId xmlns:p14="http://schemas.microsoft.com/office/powerpoint/2010/main" val="322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3C-631E-4F1C-A569-B942CC576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 with background removed</Template>
  <TotalTime>46</TotalTime>
  <Words>1151</Words>
  <Application>Microsoft Office PowerPoint</Application>
  <PresentationFormat>On-screen Show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Calisto MT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LPD office</dc:creator>
  <cp:keywords/>
  <dc:description>Picture effects, no animation.</dc:description>
  <cp:lastModifiedBy>LPD office</cp:lastModifiedBy>
  <cp:revision>5</cp:revision>
  <dcterms:created xsi:type="dcterms:W3CDTF">2015-07-02T16:59:57Z</dcterms:created>
  <dcterms:modified xsi:type="dcterms:W3CDTF">2015-07-02T17:45:58Z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TC018814409991</vt:lpwstr>
  </property>
</Properties>
</file>