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62355" autoAdjust="0"/>
  </p:normalViewPr>
  <p:slideViewPr>
    <p:cSldViewPr showGuides="1">
      <p:cViewPr varScale="1">
        <p:scale>
          <a:sx n="71" d="100"/>
          <a:sy n="71" d="100"/>
        </p:scale>
        <p:origin x="12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7A6A1-140E-4053-A62A-AFDAF6E6ECEB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B8C0-8F1E-47A8-9B24-9AB8E2F12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4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Textured and layered background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with</a:t>
            </a:r>
            <a:r>
              <a:rPr lang="en-US" sz="1400" b="1" baseline="0" dirty="0" smtClean="0"/>
              <a:t> title</a:t>
            </a:r>
            <a:endParaRPr lang="en-US" sz="1400" b="1" dirty="0" smtClean="0"/>
          </a:p>
          <a:p>
            <a:r>
              <a:rPr lang="en-US" sz="1400" dirty="0" smtClean="0"/>
              <a:t>(Advanced)</a:t>
            </a:r>
          </a:p>
          <a:p>
            <a:endParaRPr lang="en-US" sz="1400" dirty="0" smtClean="0"/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shape effects on this slide are created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commands. To access this command, you must add it to the Quick Access Toolbar, located above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tab.  To customize the Quick Access Toolbar, do the following: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the Quick Access Toolbar,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commands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Commands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list of commands,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+mj-lt"/>
              <a:buNone/>
            </a:pPr>
            <a:r>
              <a:rPr lang="en-US" baseline="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Rectangles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Rectangle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rectangle. Under </a:t>
            </a:r>
            <a:r>
              <a:rPr lang="en-US" b="1" baseline="0" dirty="0" smtClean="0"/>
              <a:t>Drawing 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</a:t>
            </a:r>
            <a:r>
              <a:rPr lang="en-US" b="1" baseline="0" dirty="0" smtClean="0"/>
              <a:t>Styles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Shape Fill</a:t>
            </a:r>
            <a:r>
              <a:rPr lang="en-US" baseline="0" dirty="0" smtClean="0"/>
              <a:t>, point to </a:t>
            </a:r>
            <a:r>
              <a:rPr lang="en-US" b="1" baseline="0" dirty="0" smtClean="0"/>
              <a:t>Gradient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More Gradients</a:t>
            </a:r>
            <a:r>
              <a:rPr lang="en-US" baseline="0" dirty="0" smtClean="0"/>
              <a:t>. In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pane, click </a:t>
            </a:r>
            <a:r>
              <a:rPr lang="en-US" b="1" baseline="0" dirty="0" smtClean="0"/>
              <a:t>Gradient fill</a:t>
            </a:r>
            <a:r>
              <a:rPr lang="en-US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Angle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160°</a:t>
            </a:r>
            <a:r>
              <a:rPr lang="en-US" b="0" baseline="0" dirty="0" smtClean="0"/>
              <a:t>.</a:t>
            </a:r>
            <a:endParaRPr lang="en-US" b="1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four stops appear in the slider.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under </a:t>
            </a:r>
            <a:r>
              <a:rPr lang="en-US" b="1" baseline="0" dirty="0" smtClean="0"/>
              <a:t>Gradient stops</a:t>
            </a:r>
            <a:r>
              <a:rPr lang="en-US" baseline="0" dirty="0" smtClean="0"/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Select the first stop in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0%</a:t>
            </a:r>
            <a:r>
              <a:rPr lang="en-US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Select the next stop in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29%</a:t>
            </a:r>
            <a:r>
              <a:rPr lang="en-US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Select the next stop in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68%</a:t>
            </a:r>
            <a:r>
              <a:rPr lang="en-US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74%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Select the last stop in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Position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100%</a:t>
            </a:r>
            <a:r>
              <a:rPr lang="en-US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51%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Glow and Soft Edges 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left pane,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Glow and Soft Edges 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pane, under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 Edges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5 pt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Shape 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enter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1.83” 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 and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10.33”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box.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to Slide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reproduce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clip art effects on this slide, do the following: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 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 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for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00437948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Office.com content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check box,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Select the clip art file in the pane to insert it into the slide.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If you choose another clip art file, the clip art must be in the Windows Metafile format [.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wmf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Drag the clip art 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 Art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 to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clip art.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6.99”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7.5”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Ungroup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 Office PowerPoint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slide, select the converted clip art.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Selection Pane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Selection and Visibility pane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the top-level group.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Ungroup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Selection and Visibility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select the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object, and then press DELETE.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 and hold CTRL, and then select all the clip art shapes. On the Quick Access Toolbar,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Shapes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the new freeform shape in the bottom left corner of the slide so that it extends beyond the left and bottom edges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freeform shape.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99%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Glow and Soft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Edges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Glow and Soft Edges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pane,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Glow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pt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90%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Font typeface="+mj-lt"/>
              <a:buNone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endParaRPr lang="en-US" baseline="0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reproduce the text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dirty="0" smtClean="0"/>
              <a:t>On</a:t>
            </a:r>
            <a:r>
              <a:rPr lang="en-US" b="0" baseline="0" dirty="0" smtClean="0"/>
              <a:t> the </a:t>
            </a:r>
            <a:r>
              <a:rPr lang="en-US" b="1" baseline="0" dirty="0" smtClean="0"/>
              <a:t>Insert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Text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Text Box</a:t>
            </a:r>
            <a:r>
              <a:rPr lang="en-US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baseline="0" dirty="0" smtClean="0"/>
              <a:t>On the slide, drag to draw a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Garamond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WordArt Styles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Text Effects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Text Effects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Shadow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Shadow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70%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Blur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pt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315°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Distance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pt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Drag the text box inside the rectangle and on the right side of the slide.</a:t>
            </a:r>
          </a:p>
          <a:p>
            <a:pPr marL="0" lvl="0" indent="0">
              <a:buFont typeface="Arial" pitchFamily="34" charset="0"/>
              <a:buNone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To reproduce the first background layer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Rectangles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Rectangle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drag to draw a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rectangle. Under </a:t>
            </a:r>
            <a:r>
              <a:rPr lang="en-US" b="1" baseline="0" dirty="0" smtClean="0"/>
              <a:t>Drawing 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Shape Styles </a:t>
            </a:r>
            <a:r>
              <a:rPr lang="en-US" baseline="0" dirty="0" smtClean="0"/>
              <a:t>group, click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pane, click </a:t>
            </a:r>
            <a:r>
              <a:rPr lang="en-US" b="1" baseline="0" dirty="0" smtClean="0"/>
              <a:t>Picture or texture fill</a:t>
            </a:r>
            <a:r>
              <a:rPr lang="en-US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Texture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Stationary</a:t>
            </a:r>
            <a:r>
              <a:rPr lang="en-US" baseline="0" dirty="0" smtClean="0"/>
              <a:t> (fourth row).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Clear the </a:t>
            </a:r>
            <a:r>
              <a:rPr lang="en-US" b="1" baseline="0" dirty="0" smtClean="0"/>
              <a:t>Tile picture as texture </a:t>
            </a:r>
            <a:r>
              <a:rPr lang="en-US" baseline="0" dirty="0" smtClean="0"/>
              <a:t>check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Also in the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Shape</a:t>
            </a:r>
            <a:r>
              <a:rPr lang="en-US" dirty="0" smtClean="0"/>
              <a:t> dialog box, click </a:t>
            </a:r>
            <a:r>
              <a:rPr lang="en-US" b="1" dirty="0" smtClean="0"/>
              <a:t>Line Color </a:t>
            </a:r>
            <a:r>
              <a:rPr lang="en-US" dirty="0" smtClean="0"/>
              <a:t>in the left pane, in the </a:t>
            </a:r>
            <a:r>
              <a:rPr lang="en-US" b="1" dirty="0" smtClean="0"/>
              <a:t>Line Color </a:t>
            </a:r>
            <a:r>
              <a:rPr lang="en-US" dirty="0" smtClean="0"/>
              <a:t>pane, click</a:t>
            </a:r>
            <a:r>
              <a:rPr lang="en-US" baseline="0" dirty="0" smtClean="0"/>
              <a:t> </a:t>
            </a:r>
            <a:r>
              <a:rPr lang="en-US" b="1" baseline="0" dirty="0" smtClean="0"/>
              <a:t>No</a:t>
            </a:r>
            <a:r>
              <a:rPr lang="en-US" baseline="0" dirty="0" smtClean="0"/>
              <a:t> </a:t>
            </a:r>
            <a:r>
              <a:rPr lang="en-US" b="1" baseline="0" dirty="0" smtClean="0"/>
              <a:t>line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Size and rotate</a:t>
            </a:r>
            <a:r>
              <a:rPr lang="en-US" baseline="0" dirty="0" smtClean="0"/>
              <a:t>, enter </a:t>
            </a:r>
            <a:r>
              <a:rPr lang="en-US" b="1" baseline="0" dirty="0" smtClean="0"/>
              <a:t>7.5”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10”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rectangle.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Clipboard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Copy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Press DELETE to delete the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below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Paste Special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Paste Special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 (PNG)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 the picture. Under </a:t>
            </a:r>
            <a:r>
              <a:rPr lang="en-US" b="1" dirty="0" smtClean="0"/>
              <a:t>Picture 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Adjust</a:t>
            </a:r>
            <a:r>
              <a:rPr lang="en-US" dirty="0" smtClean="0"/>
              <a:t> group, click </a:t>
            </a:r>
            <a:r>
              <a:rPr lang="en-US" b="1" dirty="0" smtClean="0"/>
              <a:t>Artistic Effects</a:t>
            </a:r>
            <a:r>
              <a:rPr lang="en-US" dirty="0" smtClean="0"/>
              <a:t>, and then click </a:t>
            </a:r>
            <a:r>
              <a:rPr lang="en-US" b="1" dirty="0" smtClean="0"/>
              <a:t>Artistic</a:t>
            </a:r>
            <a:r>
              <a:rPr lang="en-US" b="1" baseline="0" dirty="0" smtClean="0"/>
              <a:t> Effects Options</a:t>
            </a:r>
            <a:r>
              <a:rPr lang="en-US" baseline="0" dirty="0" smtClean="0"/>
              <a:t>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Picture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Artistic Effects </a:t>
            </a:r>
            <a:r>
              <a:rPr lang="en-US" baseline="0" dirty="0" smtClean="0"/>
              <a:t>in the left pane, in the </a:t>
            </a:r>
            <a:r>
              <a:rPr lang="en-US" b="1" baseline="0" dirty="0" smtClean="0"/>
              <a:t>Artistic Effects </a:t>
            </a:r>
            <a:r>
              <a:rPr lang="en-US" baseline="0" dirty="0" smtClean="0"/>
              <a:t>pane, click the button next to </a:t>
            </a:r>
            <a:r>
              <a:rPr lang="en-US" b="1" baseline="0" dirty="0" smtClean="0"/>
              <a:t>Artistic Effect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Paint Brush </a:t>
            </a:r>
            <a:r>
              <a:rPr lang="en-US" baseline="0" dirty="0" smtClean="0"/>
              <a:t>(second row).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Artistic Effects </a:t>
            </a:r>
            <a:r>
              <a:rPr lang="en-US" baseline="0" dirty="0" smtClean="0"/>
              <a:t>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Transparency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15%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Brush Size </a:t>
            </a:r>
            <a:r>
              <a:rPr lang="en-US" baseline="0" dirty="0" smtClean="0"/>
              <a:t>box, enter </a:t>
            </a:r>
            <a:r>
              <a:rPr lang="en-US" b="1" baseline="0" dirty="0" smtClean="0"/>
              <a:t>2</a:t>
            </a:r>
            <a:r>
              <a:rPr lang="en-US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Picture Color </a:t>
            </a:r>
            <a:r>
              <a:rPr lang="en-US" baseline="0" dirty="0" smtClean="0"/>
              <a:t>in the left pane, in the </a:t>
            </a:r>
            <a:r>
              <a:rPr lang="en-US" b="1" baseline="0" dirty="0" smtClean="0"/>
              <a:t>Picture Color </a:t>
            </a:r>
            <a:r>
              <a:rPr lang="en-US" baseline="0" dirty="0" smtClean="0"/>
              <a:t>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Color Saturation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Saturation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200%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Color Tone</a:t>
            </a:r>
            <a:r>
              <a:rPr lang="en-US" baseline="0" dirty="0" smtClean="0"/>
              <a:t>, click the button next to </a:t>
            </a:r>
            <a:r>
              <a:rPr lang="en-US" b="1" baseline="0" dirty="0" smtClean="0"/>
              <a:t>Presets</a:t>
            </a:r>
            <a:r>
              <a:rPr lang="en-US" baseline="0" dirty="0" smtClean="0"/>
              <a:t> and then click </a:t>
            </a:r>
            <a:r>
              <a:rPr lang="en-US" b="1" baseline="0" dirty="0" smtClean="0"/>
              <a:t>Temperature: 5,300 K</a:t>
            </a:r>
            <a:r>
              <a:rPr lang="en-US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Also in the Format Picture dialog box, click Picture Corrections in the left pane, in the Picture Corrections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Sharpen and Soften</a:t>
            </a:r>
            <a:r>
              <a:rPr lang="en-US" baseline="0" dirty="0" smtClean="0"/>
              <a:t>, in the box next to </a:t>
            </a:r>
            <a:r>
              <a:rPr lang="en-US" b="1" baseline="0" dirty="0" smtClean="0"/>
              <a:t>Sharpen</a:t>
            </a:r>
            <a:r>
              <a:rPr lang="en-US" baseline="0" dirty="0" smtClean="0"/>
              <a:t>, enter </a:t>
            </a:r>
            <a:r>
              <a:rPr lang="en-US" b="1" baseline="0" dirty="0" smtClean="0"/>
              <a:t>-70%.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Brightness and Contrast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Contrast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-10%</a:t>
            </a:r>
            <a:r>
              <a:rPr lang="en-US" b="0" baseline="0" dirty="0" smtClean="0"/>
              <a:t>.</a:t>
            </a:r>
            <a:endParaRPr lang="en-US" b="0" baseline="0" dirty="0"/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Select the rectangle.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, point to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Middle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Center</a:t>
            </a:r>
            <a:r>
              <a:rPr lang="en-US" baseline="0" dirty="0" smtClean="0"/>
              <a:t>.</a:t>
            </a:r>
            <a:endParaRPr lang="en-US" baseline="0" dirty="0"/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Send to Back</a:t>
            </a:r>
            <a:r>
              <a:rPr lang="en-US" baseline="0" dirty="0" smtClean="0"/>
              <a:t>.</a:t>
            </a:r>
          </a:p>
          <a:p>
            <a:pPr marL="0" lvl="0" indent="0">
              <a:buFont typeface="+mj-lt"/>
              <a:buNone/>
            </a:pPr>
            <a:endParaRPr lang="en-US" baseline="0" dirty="0"/>
          </a:p>
          <a:p>
            <a:pPr marL="0" lvl="0" indent="0">
              <a:buFont typeface="+mj-lt"/>
              <a:buNone/>
            </a:pPr>
            <a:r>
              <a:rPr lang="en-US" baseline="0" dirty="0" smtClean="0"/>
              <a:t>To reproduce the second background layer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the button next to </a:t>
            </a:r>
            <a:r>
              <a:rPr lang="en-US" b="1" baseline="0" dirty="0" smtClean="0"/>
              <a:t>Shapes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Rectangles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Rectangle</a:t>
            </a:r>
            <a:r>
              <a:rPr lang="en-US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On the slide, drag to draw a rectangle.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Select the rectangle. Under </a:t>
            </a:r>
            <a:r>
              <a:rPr lang="en-US" b="1" baseline="0" dirty="0" smtClean="0"/>
              <a:t>Drawing 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Shape Styles </a:t>
            </a:r>
            <a:r>
              <a:rPr lang="en-US" baseline="0" dirty="0" smtClean="0"/>
              <a:t>group, click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 launcher. In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pane, click </a:t>
            </a:r>
            <a:r>
              <a:rPr lang="en-US" b="1" baseline="0" dirty="0" smtClean="0"/>
              <a:t>Gradient fill</a:t>
            </a:r>
            <a:r>
              <a:rPr lang="en-US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Type</a:t>
            </a:r>
            <a:r>
              <a:rPr lang="en-US" baseline="0" dirty="0" smtClean="0"/>
              <a:t> list, select </a:t>
            </a:r>
            <a:r>
              <a:rPr lang="en-US" b="1" baseline="0" dirty="0" smtClean="0"/>
              <a:t>Linear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Angle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160°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</a:t>
            </a:r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</a:t>
            </a:r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until four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Black, Text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baseline="0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68%</a:t>
            </a:r>
            <a:endParaRPr lang="en-US" baseline="0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last stop in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baseline="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b="0" baseline="0" dirty="0" smtClean="0"/>
              <a:t>Also in the </a:t>
            </a:r>
            <a:r>
              <a:rPr lang="en-US" b="1" baseline="0" dirty="0" smtClean="0"/>
              <a:t>Format Shape </a:t>
            </a:r>
            <a:r>
              <a:rPr lang="en-US" b="0" baseline="0" dirty="0" smtClean="0"/>
              <a:t>dialog box, click </a:t>
            </a:r>
            <a:r>
              <a:rPr lang="en-US" b="1" baseline="0" dirty="0" smtClean="0"/>
              <a:t>Line Color </a:t>
            </a:r>
            <a:r>
              <a:rPr lang="en-US" b="0" baseline="0" dirty="0" smtClean="0"/>
              <a:t>in the left pane, in the </a:t>
            </a:r>
            <a:r>
              <a:rPr lang="en-US" b="1" baseline="0" dirty="0" smtClean="0"/>
              <a:t>Line Color </a:t>
            </a:r>
            <a:r>
              <a:rPr lang="en-US" b="0" baseline="0" dirty="0" smtClean="0"/>
              <a:t>pane, select </a:t>
            </a:r>
            <a:r>
              <a:rPr lang="en-US" b="1" baseline="0" dirty="0" smtClean="0"/>
              <a:t>No line</a:t>
            </a:r>
            <a:r>
              <a:rPr lang="en-US" b="0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Size and rotate</a:t>
            </a:r>
            <a:r>
              <a:rPr lang="en-US" baseline="0" dirty="0" smtClean="0"/>
              <a:t>, enter </a:t>
            </a:r>
            <a:r>
              <a:rPr lang="en-US" b="1" baseline="0" dirty="0" smtClean="0"/>
              <a:t>7.5”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10”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  <a:endParaRPr lang="en-US" b="0" baseline="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Select the rectangle.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, point to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Middle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Center</a:t>
            </a:r>
            <a:r>
              <a:rPr lang="en-US" baseline="0" dirty="0" smtClean="0"/>
              <a:t>.</a:t>
            </a:r>
          </a:p>
          <a:p>
            <a:pPr marL="0" lvl="0" indent="0">
              <a:buFont typeface="Arial" pitchFamily="34" charset="0"/>
              <a:buNone/>
            </a:pPr>
            <a:endParaRPr lang="en-US" b="1" baseline="0" dirty="0" smtClean="0"/>
          </a:p>
          <a:p>
            <a:pPr marL="0" lvl="0" indent="0">
              <a:buFont typeface="Arial" pitchFamily="34" charset="0"/>
              <a:buNone/>
            </a:pPr>
            <a:endParaRPr lang="en-US" b="1" baseline="0" dirty="0" smtClean="0"/>
          </a:p>
          <a:p>
            <a:pPr marL="0" lvl="0" indent="0">
              <a:buFont typeface="Arial" pitchFamily="34" charset="0"/>
              <a:buNone/>
            </a:pPr>
            <a:r>
              <a:rPr lang="en-US" b="0" baseline="0" dirty="0" smtClean="0"/>
              <a:t>To reproduce the third background layer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="0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="0" baseline="0" dirty="0" smtClean="0"/>
              <a:t>, and then under </a:t>
            </a:r>
            <a:r>
              <a:rPr lang="en-US" b="1" baseline="0" dirty="0" smtClean="0"/>
              <a:t>Rectangles</a:t>
            </a:r>
            <a:r>
              <a:rPr lang="en-US" b="0" baseline="0" dirty="0" smtClean="0"/>
              <a:t> click </a:t>
            </a:r>
            <a:r>
              <a:rPr lang="en-US" b="1" baseline="0" dirty="0" smtClean="0"/>
              <a:t>Rectangle</a:t>
            </a:r>
            <a:r>
              <a:rPr lang="en-US" b="0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="0" baseline="0" dirty="0" smtClean="0"/>
              <a:t>On the slide, drag to draw a rectangle.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="0" baseline="0" dirty="0" smtClean="0"/>
              <a:t>Select the rectangle. Under </a:t>
            </a:r>
            <a:r>
              <a:rPr lang="en-US" b="1" baseline="0" dirty="0" smtClean="0"/>
              <a:t>Drawing Tools</a:t>
            </a:r>
            <a:r>
              <a:rPr lang="en-US" b="0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Shape Styles </a:t>
            </a:r>
            <a:r>
              <a:rPr lang="en-US" b="0" baseline="0" dirty="0" smtClean="0"/>
              <a:t>group, click the </a:t>
            </a:r>
            <a:r>
              <a:rPr lang="en-US" b="1" baseline="0" dirty="0" smtClean="0"/>
              <a:t>Format Shape </a:t>
            </a:r>
            <a:r>
              <a:rPr lang="en-US" b="0" baseline="0" dirty="0" smtClean="0"/>
              <a:t>dialog box. In the </a:t>
            </a:r>
            <a:r>
              <a:rPr lang="en-US" b="1" baseline="0" dirty="0" smtClean="0"/>
              <a:t>Format Shape </a:t>
            </a:r>
            <a:r>
              <a:rPr lang="en-US" b="0" baseline="0" dirty="0" smtClean="0"/>
              <a:t>dialog box, click </a:t>
            </a:r>
            <a:r>
              <a:rPr lang="en-US" b="1" baseline="0" dirty="0" smtClean="0"/>
              <a:t>Fill</a:t>
            </a:r>
            <a:r>
              <a:rPr lang="en-US" b="0" baseline="0" dirty="0" smtClean="0"/>
              <a:t> in the left pane, in the </a:t>
            </a:r>
            <a:r>
              <a:rPr lang="en-US" b="1" baseline="0" dirty="0" smtClean="0"/>
              <a:t>Fill</a:t>
            </a:r>
            <a:r>
              <a:rPr lang="en-US" b="0" baseline="0" dirty="0" smtClean="0"/>
              <a:t> pane, select </a:t>
            </a:r>
            <a:r>
              <a:rPr lang="en-US" b="1" baseline="0" dirty="0" smtClean="0"/>
              <a:t>Picture or texture fill</a:t>
            </a:r>
            <a:r>
              <a:rPr lang="en-US" b="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Texture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Cork </a:t>
            </a:r>
            <a:r>
              <a:rPr lang="en-US" baseline="0" dirty="0" smtClean="0"/>
              <a:t>(fifth row).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Clear the </a:t>
            </a:r>
            <a:r>
              <a:rPr lang="en-US" b="1" baseline="0" dirty="0" smtClean="0"/>
              <a:t>Tile picture as texture </a:t>
            </a:r>
            <a:r>
              <a:rPr lang="en-US" baseline="0" dirty="0" smtClean="0"/>
              <a:t>check box.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Stretch options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Transparency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84%</a:t>
            </a:r>
            <a:r>
              <a:rPr lang="en-US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Picture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Line</a:t>
            </a:r>
            <a:r>
              <a:rPr lang="en-US" baseline="0" dirty="0" smtClean="0"/>
              <a:t>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Line Color </a:t>
            </a:r>
            <a:r>
              <a:rPr lang="en-US" baseline="0" dirty="0" smtClean="0"/>
              <a:t>pane, select </a:t>
            </a:r>
            <a:r>
              <a:rPr lang="en-US" b="1" baseline="0" dirty="0" smtClean="0"/>
              <a:t>No line</a:t>
            </a:r>
            <a:r>
              <a:rPr lang="en-US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Artistic Effects </a:t>
            </a:r>
            <a:r>
              <a:rPr lang="en-US" baseline="0" dirty="0" smtClean="0"/>
              <a:t>in the left pane, in the </a:t>
            </a:r>
            <a:r>
              <a:rPr lang="en-US" b="1" baseline="0" dirty="0" smtClean="0"/>
              <a:t>Artistic Effects </a:t>
            </a:r>
            <a:r>
              <a:rPr lang="en-US" baseline="0" dirty="0" smtClean="0"/>
              <a:t>pane, click the button next to </a:t>
            </a:r>
            <a:r>
              <a:rPr lang="en-US" b="1" baseline="0" dirty="0" smtClean="0"/>
              <a:t>Artistic Effect</a:t>
            </a:r>
            <a:r>
              <a:rPr lang="en-US" baseline="0" dirty="0" smtClean="0"/>
              <a:t>, click </a:t>
            </a:r>
            <a:r>
              <a:rPr lang="en-US" b="1" baseline="0" dirty="0" smtClean="0"/>
              <a:t>Paint Brush </a:t>
            </a:r>
            <a:r>
              <a:rPr lang="en-US" baseline="0" dirty="0" smtClean="0"/>
              <a:t>(second row), and then in the </a:t>
            </a:r>
            <a:r>
              <a:rPr lang="en-US" b="1" baseline="0" dirty="0" smtClean="0"/>
              <a:t>Brush Size </a:t>
            </a:r>
            <a:r>
              <a:rPr lang="en-US" baseline="0" dirty="0" smtClean="0"/>
              <a:t>box, enter </a:t>
            </a:r>
            <a:r>
              <a:rPr lang="en-US" b="1" baseline="0" dirty="0" smtClean="0"/>
              <a:t>1</a:t>
            </a:r>
            <a:r>
              <a:rPr lang="en-US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Picture Corrections </a:t>
            </a:r>
            <a:r>
              <a:rPr lang="en-US" baseline="0" dirty="0" smtClean="0"/>
              <a:t>in the left pane, in the </a:t>
            </a:r>
            <a:r>
              <a:rPr lang="en-US" b="1" baseline="0" dirty="0" smtClean="0"/>
              <a:t>Picture Corrections </a:t>
            </a:r>
            <a:r>
              <a:rPr lang="en-US" baseline="0" dirty="0" smtClean="0"/>
              <a:t>pane, under </a:t>
            </a:r>
            <a:r>
              <a:rPr lang="en-US" b="1" baseline="0" dirty="0" smtClean="0"/>
              <a:t>Brightness and Contrast</a:t>
            </a:r>
            <a:r>
              <a:rPr lang="en-US" baseline="0" dirty="0" smtClean="0"/>
              <a:t>, enter </a:t>
            </a:r>
            <a:r>
              <a:rPr lang="en-US" b="1" baseline="0" dirty="0" smtClean="0"/>
              <a:t>1%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Brightness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26%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Contrast</a:t>
            </a:r>
            <a:r>
              <a:rPr lang="en-US" baseline="0" dirty="0" smtClean="0"/>
              <a:t> box.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Size and rotate</a:t>
            </a:r>
            <a:r>
              <a:rPr lang="en-US" baseline="0" dirty="0" smtClean="0"/>
              <a:t>, enter </a:t>
            </a:r>
            <a:r>
              <a:rPr lang="en-US" b="1" baseline="0" dirty="0" smtClean="0"/>
              <a:t>7.5”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10”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Select the rectangle.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, point to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Middle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Center</a:t>
            </a:r>
            <a:r>
              <a:rPr lang="en-US" baseline="0" dirty="0" smtClean="0"/>
              <a:t>.</a:t>
            </a:r>
          </a:p>
          <a:p>
            <a:pPr marL="0" lvl="0" indent="0">
              <a:buFont typeface="+mj-lt"/>
              <a:buNone/>
            </a:pPr>
            <a:endParaRPr lang="en-US" baseline="0" dirty="0" smtClean="0"/>
          </a:p>
          <a:p>
            <a:pPr marL="0" lvl="0" indent="0">
              <a:buFont typeface="+mj-lt"/>
              <a:buNone/>
            </a:pPr>
            <a:endParaRPr lang="en-US" baseline="0" dirty="0" smtClean="0"/>
          </a:p>
          <a:p>
            <a:pPr marL="0" lvl="0" indent="0">
              <a:buFont typeface="+mj-lt"/>
              <a:buNone/>
            </a:pPr>
            <a:r>
              <a:rPr lang="en-US" baseline="0" dirty="0" smtClean="0"/>
              <a:t>To reproduce the fourth background layer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="0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="0" baseline="0" dirty="0" smtClean="0"/>
              <a:t> group, click </a:t>
            </a:r>
            <a:r>
              <a:rPr lang="en-US" b="1" baseline="0" dirty="0" smtClean="0"/>
              <a:t>Shapes</a:t>
            </a:r>
            <a:r>
              <a:rPr lang="en-US" b="0" baseline="0" dirty="0" smtClean="0"/>
              <a:t>, and then under </a:t>
            </a:r>
            <a:r>
              <a:rPr lang="en-US" b="1" baseline="0" dirty="0" smtClean="0"/>
              <a:t>Rectangles</a:t>
            </a:r>
            <a:r>
              <a:rPr lang="en-US" b="0" baseline="0" dirty="0" smtClean="0"/>
              <a:t> click </a:t>
            </a:r>
            <a:r>
              <a:rPr lang="en-US" b="1" baseline="0" dirty="0" smtClean="0"/>
              <a:t>Rectangle</a:t>
            </a:r>
            <a:r>
              <a:rPr lang="en-US" b="0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="0" baseline="0" dirty="0" smtClean="0"/>
              <a:t>On the slide, drag to draw a rectangle.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="0" baseline="0" dirty="0" smtClean="0"/>
              <a:t>Select the rectangle. Under </a:t>
            </a:r>
            <a:r>
              <a:rPr lang="en-US" b="1" baseline="0" dirty="0" smtClean="0"/>
              <a:t>Drawing Tools</a:t>
            </a:r>
            <a:r>
              <a:rPr lang="en-US" b="0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Shape Styles </a:t>
            </a:r>
            <a:r>
              <a:rPr lang="en-US" b="0" baseline="0" dirty="0" smtClean="0"/>
              <a:t>group, click the </a:t>
            </a:r>
            <a:r>
              <a:rPr lang="en-US" b="1" baseline="0" dirty="0" smtClean="0"/>
              <a:t>Format Shape </a:t>
            </a:r>
            <a:r>
              <a:rPr lang="en-US" b="0" baseline="0" dirty="0" smtClean="0"/>
              <a:t>dialog box. In the </a:t>
            </a:r>
            <a:r>
              <a:rPr lang="en-US" b="1" baseline="0" dirty="0" smtClean="0"/>
              <a:t>Format Shape </a:t>
            </a:r>
            <a:r>
              <a:rPr lang="en-US" b="0" baseline="0" dirty="0" smtClean="0"/>
              <a:t>dialog box, click </a:t>
            </a:r>
            <a:r>
              <a:rPr lang="en-US" b="1" baseline="0" dirty="0" smtClean="0"/>
              <a:t>Fill</a:t>
            </a:r>
            <a:r>
              <a:rPr lang="en-US" b="0" baseline="0" dirty="0" smtClean="0"/>
              <a:t> in the left pane, in the </a:t>
            </a:r>
            <a:r>
              <a:rPr lang="en-US" b="1" baseline="0" dirty="0" smtClean="0"/>
              <a:t>Fill</a:t>
            </a:r>
            <a:r>
              <a:rPr lang="en-US" b="0" baseline="0" dirty="0" smtClean="0"/>
              <a:t> pane, select </a:t>
            </a:r>
            <a:r>
              <a:rPr lang="en-US" b="1" baseline="0" dirty="0" smtClean="0"/>
              <a:t>Picture or texture fill</a:t>
            </a:r>
            <a:r>
              <a:rPr lang="en-US" b="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Texture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Granite </a:t>
            </a:r>
            <a:r>
              <a:rPr lang="en-US" baseline="0" dirty="0" smtClean="0"/>
              <a:t>(third row).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Tiling options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Transparency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90%</a:t>
            </a:r>
            <a:r>
              <a:rPr lang="en-US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Picture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Line</a:t>
            </a:r>
            <a:r>
              <a:rPr lang="en-US" baseline="0" dirty="0" smtClean="0"/>
              <a:t>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Line Color </a:t>
            </a:r>
            <a:r>
              <a:rPr lang="en-US" baseline="0" dirty="0" smtClean="0"/>
              <a:t>pane, select </a:t>
            </a:r>
            <a:r>
              <a:rPr lang="en-US" b="1" baseline="0" dirty="0" smtClean="0"/>
              <a:t>No line</a:t>
            </a:r>
            <a:r>
              <a:rPr lang="en-US" baseline="0" dirty="0" smtClean="0"/>
              <a:t>.</a:t>
            </a:r>
            <a:endParaRPr lang="en-US" b="1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Artistic Effects </a:t>
            </a:r>
            <a:r>
              <a:rPr lang="en-US" baseline="0" dirty="0" smtClean="0"/>
              <a:t>in the left pane, in the </a:t>
            </a:r>
            <a:r>
              <a:rPr lang="en-US" b="1" baseline="0" dirty="0" smtClean="0"/>
              <a:t>Artistic Effects </a:t>
            </a:r>
            <a:r>
              <a:rPr lang="en-US" baseline="0" dirty="0" smtClean="0"/>
              <a:t>pane, click the button next to </a:t>
            </a:r>
            <a:r>
              <a:rPr lang="en-US" b="1" baseline="0" dirty="0" smtClean="0"/>
              <a:t>Artistic Effect</a:t>
            </a:r>
            <a:r>
              <a:rPr lang="en-US" baseline="0" dirty="0" smtClean="0"/>
              <a:t>, click </a:t>
            </a:r>
            <a:r>
              <a:rPr lang="en-US" b="1" baseline="0" dirty="0" smtClean="0"/>
              <a:t>Photocopy</a:t>
            </a:r>
            <a:r>
              <a:rPr lang="en-US" baseline="0" dirty="0" smtClean="0"/>
              <a:t> (fifth row),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Transparency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94%</a:t>
            </a:r>
            <a:r>
              <a:rPr lang="en-US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Detail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9</a:t>
            </a:r>
            <a:r>
              <a:rPr lang="en-US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Picture Corrections </a:t>
            </a:r>
            <a:r>
              <a:rPr lang="en-US" baseline="0" dirty="0" smtClean="0"/>
              <a:t>in the left pane, in the </a:t>
            </a:r>
            <a:r>
              <a:rPr lang="en-US" b="1" baseline="0" dirty="0" smtClean="0"/>
              <a:t>Picture Corrections </a:t>
            </a:r>
            <a:r>
              <a:rPr lang="en-US" baseline="0" dirty="0" smtClean="0"/>
              <a:t>pane, under </a:t>
            </a:r>
            <a:r>
              <a:rPr lang="en-US" b="1" baseline="0" dirty="0" smtClean="0"/>
              <a:t>Brightness and Contrast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Contrast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35%</a:t>
            </a:r>
            <a:r>
              <a:rPr lang="en-US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Shape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Size and rotate</a:t>
            </a:r>
            <a:r>
              <a:rPr lang="en-US" baseline="0" dirty="0" smtClean="0"/>
              <a:t>, enter </a:t>
            </a:r>
            <a:r>
              <a:rPr lang="en-US" b="1" baseline="0" dirty="0" smtClean="0"/>
              <a:t>7.5”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 and </a:t>
            </a:r>
            <a:r>
              <a:rPr lang="en-US" b="1" baseline="0" dirty="0" smtClean="0"/>
              <a:t>10” </a:t>
            </a:r>
            <a:r>
              <a:rPr lang="en-US" baseline="0" dirty="0" smtClean="0"/>
              <a:t>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Select the rectangle.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Arrange</a:t>
            </a:r>
            <a:r>
              <a:rPr lang="en-US" baseline="0" dirty="0" smtClean="0"/>
              <a:t>, point to </a:t>
            </a:r>
            <a:r>
              <a:rPr lang="en-US" b="1" baseline="0" dirty="0" smtClean="0"/>
              <a:t>Align</a:t>
            </a:r>
            <a:r>
              <a:rPr lang="en-US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Middle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Click </a:t>
            </a:r>
            <a:r>
              <a:rPr lang="en-US" b="1" baseline="0" dirty="0" smtClean="0"/>
              <a:t>Align Center</a:t>
            </a:r>
            <a:r>
              <a:rPr lang="en-US" baseline="0" dirty="0" smtClean="0"/>
              <a:t>.</a:t>
            </a:r>
          </a:p>
          <a:p>
            <a:pPr marL="0" lv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B670-C6AB-471A-A7D8-55EB47EBE9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8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DE7C-CCB6-471C-9199-918A33307958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462E-C2AD-4C62-8C8B-6FC60C644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35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-16536" y="-113625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68936" y="2192338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4" name="Group 253"/>
          <p:cNvGrpSpPr/>
          <p:nvPr/>
        </p:nvGrpSpPr>
        <p:grpSpPr>
          <a:xfrm>
            <a:off x="-74612" y="1066800"/>
            <a:ext cx="5318125" cy="5825448"/>
            <a:chOff x="-74612" y="1066800"/>
            <a:chExt cx="5318125" cy="5825448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408662" y="3958549"/>
              <a:ext cx="4657294" cy="2933699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n-CA" dirty="0" smtClean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Eight </a:t>
              </a:r>
              <a:r>
                <a:rPr lang="en-CA" dirty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adults and </a:t>
              </a:r>
              <a:r>
                <a:rPr lang="en-CA" dirty="0" smtClean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two </a:t>
              </a:r>
              <a:r>
                <a:rPr lang="en-CA" dirty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children from Buddhist families were led to the Lord, and 8 young people were baptized. </a:t>
              </a:r>
              <a:r>
                <a:rPr lang="en-CA" dirty="0" smtClean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Ranjith </a:t>
              </a:r>
              <a:r>
                <a:rPr lang="en-CA" dirty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ministered </a:t>
              </a:r>
              <a:r>
                <a:rPr lang="en-CA" dirty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 over 150 young people at a youth bible camp, several church gatherings, a Bible College, a training centre for pastors and to lay leaders and a one day conference for </a:t>
              </a:r>
              <a:r>
                <a:rPr lang="en-CA" dirty="0" smtClean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85 </a:t>
              </a:r>
              <a:r>
                <a:rPr lang="en-CA" dirty="0">
                  <a:solidFill>
                    <a:schemeClr val="tx2">
                      <a:lumMod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rural pastors and workers.</a:t>
              </a:r>
              <a:endParaRPr lang="en-US" dirty="0">
                <a:solidFill>
                  <a:schemeClr val="tx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19088" y="2987377"/>
            <a:ext cx="84244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bg1">
                    <a:alpha val="60000"/>
                  </a:schemeClr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Garamond" pitchFamily="18" charset="0"/>
              </a:rPr>
              <a:t>New Life International Fellowship</a:t>
            </a:r>
            <a:endParaRPr lang="en-US" sz="4400" b="1" dirty="0">
              <a:solidFill>
                <a:schemeClr val="bg1">
                  <a:alpha val="60000"/>
                </a:schemeClr>
              </a:solidFill>
              <a:effectLst>
                <a:innerShdw blurRad="63500" dist="50800" dir="18900000">
                  <a:prstClr val="black">
                    <a:alpha val="30000"/>
                  </a:prstClr>
                </a:innerShdw>
              </a:effectLst>
              <a:latin typeface="Garamond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8" y="237793"/>
            <a:ext cx="3267075" cy="24503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905" y="4048125"/>
            <a:ext cx="3295037" cy="24712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039350" y="276021"/>
            <a:ext cx="48461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dirty="0">
                <a:solidFill>
                  <a:schemeClr val="tx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pray for New Life International Fellowship, our LPD Church of the Week  – reaching out to the Sri Lankan Community – in Canada and abroad. Pastor Ranjith Perera has just returned from short-term mission to Sri </a:t>
            </a:r>
            <a:r>
              <a:rPr lang="en-CA" dirty="0" smtClean="0">
                <a:solidFill>
                  <a:schemeClr val="tx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Lanka</a:t>
            </a:r>
            <a:r>
              <a:rPr lang="en-CA" dirty="0">
                <a:solidFill>
                  <a:schemeClr val="tx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CA" dirty="0">
              <a:solidFill>
                <a:schemeClr val="tx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3565" y="2447487"/>
            <a:ext cx="4288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alpha val="60000"/>
                  </a:schemeClr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Garamond" pitchFamily="18" charset="0"/>
              </a:rPr>
              <a:t>LPD’s Church of </a:t>
            </a:r>
            <a:r>
              <a:rPr lang="en-US" sz="2800" b="1" dirty="0" smtClean="0">
                <a:solidFill>
                  <a:schemeClr val="bg1">
                    <a:alpha val="60000"/>
                  </a:schemeClr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Garamond" pitchFamily="18" charset="0"/>
              </a:rPr>
              <a:t>the Week</a:t>
            </a:r>
            <a:endParaRPr lang="en-US" sz="2800" b="1" dirty="0">
              <a:solidFill>
                <a:schemeClr val="bg1">
                  <a:alpha val="60000"/>
                </a:schemeClr>
              </a:solidFill>
              <a:effectLst>
                <a:innerShdw blurRad="63500" dist="50800" dir="18900000">
                  <a:prstClr val="black">
                    <a:alpha val="30000"/>
                  </a:prstClr>
                </a:inn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CB1D34B-5E31-4516-BA25-57132211F7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Textured and layered background slide with title</Template>
  <TotalTime>0</TotalTime>
  <Words>3180</Words>
  <Application>Microsoft Office PowerPoint</Application>
  <PresentationFormat>On-screen Show (4:3)</PresentationFormat>
  <Paragraphs>167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2015-07-23T16:40:22Z</dcterms:created>
  <dcterms:modified xsi:type="dcterms:W3CDTF">2015-07-23T17:02:45Z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TC020116339991</vt:lpwstr>
  </property>
</Properties>
</file>