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116FB-188F-41ED-A2B2-2DC3C59BB3DE}" type="datetimeFigureOut">
              <a:rPr lang="en-CA" smtClean="0"/>
              <a:t>2015-08-20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87663-4B8A-4D2C-A853-1EBC7344E5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8961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E9462EF3-3C4F-43EE-ACEE-D4B806740EA3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43B39-165A-4B68-AA5C-581F5336313C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8C57-33F9-4259-AC4F-0E3F5BEC9B94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772B-8FA2-401F-A0A1-A59855EDBC3E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5BDE-5A90-4611-82E9-0FC5746D30C5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A17D-0BEA-4E76-A7FC-F7C188BC48D1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C7D-18CA-4236-82B9-D75EB1D66EAE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786BE5-D2A3-4BF0-8B30-D7403E61B3DC}" type="datetimeFigureOut">
              <a:rPr lang="en-US" dirty="0"/>
              <a:t>8/20/2015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3926" y="754110"/>
            <a:ext cx="3928033" cy="985310"/>
          </a:xfrm>
        </p:spPr>
        <p:txBody>
          <a:bodyPr/>
          <a:lstStyle/>
          <a:p>
            <a:r>
              <a:rPr lang="en-CA" dirty="0" smtClean="0"/>
              <a:t>Grace EFC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7238" y="1695457"/>
            <a:ext cx="3457386" cy="534208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LPD church of the week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423" y="1089211"/>
            <a:ext cx="2620055" cy="1746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66212" y="2930775"/>
            <a:ext cx="2620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</a:rPr>
              <a:t>3</a:t>
            </a:r>
            <a:r>
              <a:rPr lang="en-CA" baseline="30000" dirty="0" smtClean="0">
                <a:solidFill>
                  <a:schemeClr val="bg1"/>
                </a:solidFill>
              </a:rPr>
              <a:t>rd</a:t>
            </a:r>
            <a:r>
              <a:rPr lang="en-CA" dirty="0" smtClean="0">
                <a:solidFill>
                  <a:schemeClr val="bg1"/>
                </a:solidFill>
              </a:rPr>
              <a:t> Anniversary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212" y="4133633"/>
            <a:ext cx="2609277" cy="1620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46459" y="5805358"/>
            <a:ext cx="3198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Worship with TWU students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98" y="1105907"/>
            <a:ext cx="2569964" cy="1713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4321" y="2894231"/>
            <a:ext cx="305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Visiting Kamloops CEFC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10" name="Picture 2" descr="D:\fotos 2015\GEFC\Baptism July 2015\DSC083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98" y="4063375"/>
            <a:ext cx="2536177" cy="1690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3285" y="5824888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5 Baptized July 5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56804" y="2662991"/>
            <a:ext cx="54182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</a:rPr>
              <a:t>Pray for spiritual growth and maturity of Richmond and Fort Langley Campuses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</a:rPr>
              <a:t>Pray that God sends us more humble, gifted and united coworkers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</a:rPr>
              <a:t>Pray for wisdom inn planning for the small groups, Sunday School and further development of campuses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</a:rPr>
              <a:t>Pray for the upcoming planning, strategy and ministry in TWU and Kamloops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</a:rPr>
              <a:t>Praise God that </a:t>
            </a:r>
            <a:r>
              <a:rPr lang="en-US" sz="1600" dirty="0" smtClean="0">
                <a:solidFill>
                  <a:schemeClr val="bg1"/>
                </a:solidFill>
              </a:rPr>
              <a:t>after </a:t>
            </a:r>
            <a:r>
              <a:rPr lang="en-US" sz="1600" dirty="0">
                <a:solidFill>
                  <a:schemeClr val="bg1"/>
                </a:solidFill>
              </a:rPr>
              <a:t>2 years of waiting, we finally received our CRA Society </a:t>
            </a:r>
            <a:r>
              <a:rPr lang="en-US" sz="1600" dirty="0" smtClean="0">
                <a:solidFill>
                  <a:schemeClr val="bg1"/>
                </a:solidFill>
              </a:rPr>
              <a:t>status</a:t>
            </a:r>
            <a:endParaRPr lang="en-CA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6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20</TotalTime>
  <Words>90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Century Gothic</vt:lpstr>
      <vt:lpstr>Wingdings 3</vt:lpstr>
      <vt:lpstr>Ion Boardroom</vt:lpstr>
      <vt:lpstr>Grace EFC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EFC</dc:title>
  <dc:creator>LPD office</dc:creator>
  <cp:lastModifiedBy>LPD office</cp:lastModifiedBy>
  <cp:revision>4</cp:revision>
  <dcterms:created xsi:type="dcterms:W3CDTF">2015-08-20T23:05:47Z</dcterms:created>
  <dcterms:modified xsi:type="dcterms:W3CDTF">2015-08-20T23:25:58Z</dcterms:modified>
</cp:coreProperties>
</file>