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5274" autoAdjust="0"/>
  </p:normalViewPr>
  <p:slideViewPr>
    <p:cSldViewPr snapToGrid="0">
      <p:cViewPr varScale="1">
        <p:scale>
          <a:sx n="71" d="100"/>
          <a:sy n="71" d="100"/>
        </p:scale>
        <p:origin x="600" y="4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8/6/2015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8/6/2015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8/6/2015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8/6/2015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8/6/2015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381" y="2899178"/>
            <a:ext cx="6629400" cy="7826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Mountain View EFC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7668" y="3781102"/>
            <a:ext cx="4944035" cy="702476"/>
          </a:xfrm>
        </p:spPr>
        <p:txBody>
          <a:bodyPr/>
          <a:lstStyle/>
          <a:p>
            <a:r>
              <a:rPr lang="en-US" dirty="0" smtClean="0"/>
              <a:t>LPD’s  church of the week</a:t>
            </a:r>
            <a:endParaRPr lang="en-US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22729" y="209550"/>
            <a:ext cx="2837330" cy="1406025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ln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49" y="196103"/>
            <a:ext cx="2180665" cy="22614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528" y="5206567"/>
            <a:ext cx="2330018" cy="15446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585" y="5177362"/>
            <a:ext cx="2404541" cy="1603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62039" y="294222"/>
            <a:ext cx="2798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Please pray for Pastor Evans and Donnae Hundermark while away on sabbatical until September 1st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307" y="5206567"/>
            <a:ext cx="2074582" cy="15577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5" y="5206567"/>
            <a:ext cx="2093259" cy="1569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8551703" y="319099"/>
            <a:ext cx="334894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We are grateful for Heath </a:t>
            </a:r>
            <a:r>
              <a:rPr lang="en-CA" dirty="0" err="1"/>
              <a:t>Meikle</a:t>
            </a:r>
            <a:r>
              <a:rPr lang="en-CA" dirty="0"/>
              <a:t>, a former missionary with </a:t>
            </a:r>
            <a:r>
              <a:rPr lang="en-CA" dirty="0" smtClean="0"/>
              <a:t>CTEN, who has </a:t>
            </a:r>
            <a:r>
              <a:rPr lang="en-CA" dirty="0"/>
              <a:t>been our relief speaker </a:t>
            </a:r>
            <a:r>
              <a:rPr lang="en-CA" dirty="0" smtClean="0"/>
              <a:t> in Pastor Evans’ absence</a:t>
            </a:r>
            <a:endParaRPr lang="en-CA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8457573" y="209550"/>
            <a:ext cx="3443074" cy="145389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662220" y="2972748"/>
            <a:ext cx="2234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Please pray for our fall kick-off on September 13</a:t>
            </a:r>
            <a:r>
              <a:rPr lang="en-CA" baseline="30000" dirty="0" smtClean="0"/>
              <a:t>th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10611598" y="53519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9292181" y="2834250"/>
            <a:ext cx="2498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Please pray for our testimony Sunday  outdoor service on September 9th  </a:t>
            </a:r>
            <a:endParaRPr lang="en-CA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9170774" y="2741925"/>
            <a:ext cx="2478115" cy="1525434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Flowchart: Alternate Process 16"/>
          <p:cNvSpPr/>
          <p:nvPr/>
        </p:nvSpPr>
        <p:spPr>
          <a:xfrm>
            <a:off x="562741" y="2771310"/>
            <a:ext cx="2212283" cy="1326207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233</TotalTime>
  <Words>68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Banded Design Teal 16x9</vt:lpstr>
      <vt:lpstr>Mountain View EFC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Mountain View EFC</dc:title>
  <dc:creator>LPD office</dc:creator>
  <cp:keywords/>
  <cp:lastModifiedBy>LPD office</cp:lastModifiedBy>
  <cp:revision>5</cp:revision>
  <dcterms:created xsi:type="dcterms:W3CDTF">2015-08-06T14:59:58Z</dcterms:created>
  <dcterms:modified xsi:type="dcterms:W3CDTF">2015-08-06T18:53:42Z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