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4"/>
  </p:notesMasterIdLst>
  <p:handoutMasterIdLst>
    <p:handoutMasterId r:id="rId5"/>
  </p:handoutMasterIdLst>
  <p:sldIdLst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5274" autoAdjust="0"/>
  </p:normalViewPr>
  <p:slideViewPr>
    <p:cSldViewPr snapToGrid="0">
      <p:cViewPr varScale="1">
        <p:scale>
          <a:sx n="71" d="100"/>
          <a:sy n="71" d="100"/>
        </p:scale>
        <p:origin x="600" y="42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1986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EA5F0D-C1DC-412F-A146-DDB3A74B588F}" type="datetimeFigureOut">
              <a:rPr lang="en-US"/>
              <a:t>8/6/2015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AE14B8-3CC9-472D-9BC5-A84D80684DE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CDE508-72C8-4AB5-AA9C-1584D31690E0}" type="datetimeFigureOut">
              <a:rPr lang="en-US"/>
              <a:t>8/6/2015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B667E1-E601-4AAF-B95C-B25720D70A6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1" y="0"/>
            <a:ext cx="12188826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-1" y="5102352"/>
            <a:ext cx="12188826" cy="175564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2286000"/>
            <a:ext cx="9601200" cy="1517904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959352"/>
            <a:ext cx="9601200" cy="9144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000" cap="all" baseline="0"/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8/6/2015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3857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8/6/2015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5155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8/6/2015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274320"/>
            <a:ext cx="12192000" cy="63093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130552"/>
            <a:ext cx="9601200" cy="2359152"/>
          </a:xfrm>
        </p:spPr>
        <p:txBody>
          <a:bodyPr anchor="b">
            <a:normAutofit/>
          </a:bodyPr>
          <a:lstStyle>
            <a:lvl1pPr algn="ctr">
              <a:defRPr sz="5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572000"/>
            <a:ext cx="9601200" cy="841248"/>
          </a:xfrm>
        </p:spPr>
        <p:txBody>
          <a:bodyPr anchor="t"/>
          <a:lstStyle>
            <a:lvl1pPr marL="0" indent="0" algn="ctr">
              <a:spcBef>
                <a:spcPts val="0"/>
              </a:spcBef>
              <a:buNone/>
              <a:defRPr sz="20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8/6/2015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15843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1120" y="1901952"/>
            <a:ext cx="457200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78880" y="1901952"/>
            <a:ext cx="457200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79FD0-C37A-4F50-8F3B-5FA0D9D0B42F}" type="datetimeFigureOut">
              <a:rPr lang="en-US"/>
              <a:t>8/6/2015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6EF73-9DB8-4763-865F-2F88181A473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23056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1837464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1120" y="2740732"/>
            <a:ext cx="4572000" cy="328884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8880" y="1837464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8880" y="2740732"/>
            <a:ext cx="4572000" cy="328884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8/6/2015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7080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8/6/2015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420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88826" cy="27432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8/6/2015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900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0648" y="2350008"/>
            <a:ext cx="4206240" cy="1993392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58952"/>
            <a:ext cx="6629400" cy="533095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70648" y="4361688"/>
            <a:ext cx="4206240" cy="1728216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8/6/2015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0648" y="2350008"/>
            <a:ext cx="4206240" cy="1993392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1752" y="502920"/>
            <a:ext cx="6702552" cy="5843016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70648" y="4361688"/>
            <a:ext cx="4206240" cy="1728216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8/6/2015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717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583680"/>
            <a:ext cx="12188826" cy="27432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1120" y="467360"/>
            <a:ext cx="950976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1901952"/>
            <a:ext cx="9509760" cy="41276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83DDF-CA54-461A-A486-592D2374C532}" type="datetimeFigureOut">
              <a:rPr lang="en-US"/>
              <a:pPr/>
              <a:t>8/6/2015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41120" y="6601968"/>
            <a:ext cx="7159752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10800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6376095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0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33381" y="2899178"/>
            <a:ext cx="6629400" cy="78265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Mountain View EFC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7668" y="3781102"/>
            <a:ext cx="4944035" cy="702476"/>
          </a:xfrm>
        </p:spPr>
        <p:txBody>
          <a:bodyPr/>
          <a:lstStyle/>
          <a:p>
            <a:r>
              <a:rPr lang="en-US" dirty="0" smtClean="0"/>
              <a:t>LPD’s  church of the week</a:t>
            </a:r>
            <a:endParaRPr lang="en-US" dirty="0"/>
          </a:p>
        </p:txBody>
      </p:sp>
      <p:sp>
        <p:nvSpPr>
          <p:cNvPr id="4" name="Flowchart: Alternate Process 3"/>
          <p:cNvSpPr/>
          <p:nvPr/>
        </p:nvSpPr>
        <p:spPr>
          <a:xfrm>
            <a:off x="322729" y="209550"/>
            <a:ext cx="2837330" cy="1406025"/>
          </a:xfrm>
          <a:prstGeom prst="flowChartAlternateProcess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ln>
                <a:solidFill>
                  <a:schemeClr val="tx1"/>
                </a:solidFill>
              </a:ln>
              <a:noFill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7749" y="196103"/>
            <a:ext cx="2180665" cy="226143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9528" y="5206567"/>
            <a:ext cx="2330018" cy="154461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4585" y="5177362"/>
            <a:ext cx="2404541" cy="160302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8" name="TextBox 7"/>
          <p:cNvSpPr txBox="1"/>
          <p:nvPr/>
        </p:nvSpPr>
        <p:spPr>
          <a:xfrm>
            <a:off x="362039" y="294222"/>
            <a:ext cx="27980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Please pray for Pastor Evans and Donnae Hundermark while away on sabbatical until September 1st</a:t>
            </a:r>
            <a:endParaRPr lang="en-CA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4307" y="5206567"/>
            <a:ext cx="2074582" cy="155773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565" y="5206567"/>
            <a:ext cx="2093259" cy="156994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1" name="TextBox 10"/>
          <p:cNvSpPr txBox="1"/>
          <p:nvPr/>
        </p:nvSpPr>
        <p:spPr>
          <a:xfrm>
            <a:off x="8551703" y="319099"/>
            <a:ext cx="3348944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CA" dirty="0" smtClean="0"/>
              <a:t>We are grateful for Heath </a:t>
            </a:r>
            <a:r>
              <a:rPr lang="en-CA" dirty="0" err="1"/>
              <a:t>Meikle</a:t>
            </a:r>
            <a:r>
              <a:rPr lang="en-CA" dirty="0"/>
              <a:t>, a former missionary with </a:t>
            </a:r>
            <a:r>
              <a:rPr lang="en-CA" dirty="0" smtClean="0"/>
              <a:t>CTEN, who has </a:t>
            </a:r>
            <a:r>
              <a:rPr lang="en-CA" dirty="0"/>
              <a:t>been our relief speaker </a:t>
            </a:r>
            <a:r>
              <a:rPr lang="en-CA" dirty="0" smtClean="0"/>
              <a:t> in Pastor Evans’ absence</a:t>
            </a:r>
            <a:endParaRPr lang="en-CA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2" name="Flowchart: Alternate Process 11"/>
          <p:cNvSpPr/>
          <p:nvPr/>
        </p:nvSpPr>
        <p:spPr>
          <a:xfrm>
            <a:off x="8457573" y="209550"/>
            <a:ext cx="3443074" cy="1453896"/>
          </a:xfrm>
          <a:prstGeom prst="flowChartAlternateProcess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TextBox 12"/>
          <p:cNvSpPr txBox="1"/>
          <p:nvPr/>
        </p:nvSpPr>
        <p:spPr>
          <a:xfrm>
            <a:off x="662220" y="2972748"/>
            <a:ext cx="22342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Please pray for our fall kick-off on September 13</a:t>
            </a:r>
            <a:r>
              <a:rPr lang="en-CA" baseline="30000" dirty="0" smtClean="0"/>
              <a:t>th</a:t>
            </a:r>
            <a:r>
              <a:rPr lang="en-CA" dirty="0" smtClean="0"/>
              <a:t>!</a:t>
            </a:r>
            <a:endParaRPr lang="en-CA" dirty="0"/>
          </a:p>
        </p:txBody>
      </p:sp>
      <p:sp>
        <p:nvSpPr>
          <p:cNvPr id="14" name="TextBox 13"/>
          <p:cNvSpPr txBox="1"/>
          <p:nvPr/>
        </p:nvSpPr>
        <p:spPr>
          <a:xfrm>
            <a:off x="10611598" y="535192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CA" dirty="0"/>
          </a:p>
        </p:txBody>
      </p:sp>
      <p:sp>
        <p:nvSpPr>
          <p:cNvPr id="15" name="TextBox 14"/>
          <p:cNvSpPr txBox="1"/>
          <p:nvPr/>
        </p:nvSpPr>
        <p:spPr>
          <a:xfrm>
            <a:off x="9292181" y="2834250"/>
            <a:ext cx="24981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Please pray for our testimony Sunday  outdoor service on September 9th  </a:t>
            </a:r>
            <a:endParaRPr lang="en-CA" dirty="0"/>
          </a:p>
        </p:txBody>
      </p:sp>
      <p:sp>
        <p:nvSpPr>
          <p:cNvPr id="16" name="Flowchart: Alternate Process 15"/>
          <p:cNvSpPr/>
          <p:nvPr/>
        </p:nvSpPr>
        <p:spPr>
          <a:xfrm>
            <a:off x="9170774" y="2741925"/>
            <a:ext cx="2478115" cy="1525434"/>
          </a:xfrm>
          <a:prstGeom prst="flowChartAlternateProcess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Flowchart: Alternate Process 16"/>
          <p:cNvSpPr/>
          <p:nvPr/>
        </p:nvSpPr>
        <p:spPr>
          <a:xfrm>
            <a:off x="562741" y="2771310"/>
            <a:ext cx="2212283" cy="1326207"/>
          </a:xfrm>
          <a:prstGeom prst="flowChartAlternateProcess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50670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nded Design Teal 16x9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4BBF5D7C-90AF-408A-B515-5CD5355B6C0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Teal banded presentation (widescreen)</Template>
  <TotalTime>233</TotalTime>
  <Words>68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Banded Design Teal 16x9</vt:lpstr>
      <vt:lpstr>Mountain View EFC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Mountain View EFC</dc:title>
  <dc:creator>LPD office</dc:creator>
  <cp:keywords/>
  <cp:lastModifiedBy>LPD office</cp:lastModifiedBy>
  <cp:revision>5</cp:revision>
  <dcterms:created xsi:type="dcterms:W3CDTF">2015-08-06T14:59:58Z</dcterms:created>
  <dcterms:modified xsi:type="dcterms:W3CDTF">2015-08-06T18:53:42Z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TC028952549991</vt:lpwstr>
  </property>
</Properties>
</file>