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0793" autoAdjust="0"/>
  </p:normalViewPr>
  <p:slideViewPr>
    <p:cSldViewPr showGuides="1">
      <p:cViewPr varScale="1">
        <p:scale>
          <a:sx n="71" d="100"/>
          <a:sy n="71" d="100"/>
        </p:scale>
        <p:origin x="111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Pictures with reflection and blurred</a:t>
            </a:r>
            <a:r>
              <a:rPr lang="en-US" sz="1400" b="1" baseline="0" dirty="0" smtClean="0"/>
              <a:t> background</a:t>
            </a:r>
          </a:p>
          <a:p>
            <a:r>
              <a:rPr lang="en-US" sz="1400" b="0" baseline="0" dirty="0" smtClean="0"/>
              <a:t>(Basic)</a:t>
            </a:r>
          </a:p>
          <a:p>
            <a:endParaRPr lang="en-US" sz="1400" b="0" baseline="0" dirty="0" smtClean="0"/>
          </a:p>
          <a:p>
            <a:r>
              <a:rPr lang="en-US" sz="1200" b="0" baseline="0" dirty="0" smtClean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Diagonal Corner 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different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three pictures on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second picture.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third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three pictures.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row, fifth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option from the left).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to draw a rectangle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Gradient stops, customize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stop from the left in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shape.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background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2516" r="48441" b="66916"/>
          <a:stretch/>
        </p:blipFill>
        <p:spPr>
          <a:xfrm>
            <a:off x="416589" y="4153343"/>
            <a:ext cx="2319266" cy="1828800"/>
          </a:xfrm>
          <a:prstGeom prst="round2DiagRect">
            <a:avLst>
              <a:gd name="adj1" fmla="val 8848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45556" r="36684" b="496"/>
          <a:stretch/>
        </p:blipFill>
        <p:spPr>
          <a:xfrm>
            <a:off x="6390558" y="4153343"/>
            <a:ext cx="2312083" cy="1828800"/>
          </a:xfrm>
          <a:prstGeom prst="round2DiagRect">
            <a:avLst>
              <a:gd name="adj1" fmla="val 8863"/>
              <a:gd name="adj2" fmla="val 0"/>
            </a:avLst>
          </a:prstGeom>
          <a:noFill/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55" y="4153344"/>
            <a:ext cx="2620644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692313" y="83714"/>
            <a:ext cx="485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Burnaby Chinese EFC</a:t>
            </a:r>
            <a:endParaRPr lang="en-C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7525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LPD Church of the Week</a:t>
            </a:r>
            <a:endParaRPr lang="en-C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6588" y="1141338"/>
            <a:ext cx="8286053" cy="2862322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i="1" dirty="0" smtClean="0"/>
              <a:t>Prayer Requests/Praises: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Praise </a:t>
            </a:r>
            <a:r>
              <a:rPr lang="en-CA" dirty="0"/>
              <a:t>the Lord as we celebrated our 24th anniversary in August.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Pray for our search for a Chinese ministry pastor.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Pray for our 2016 deacon election.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 smtClean="0"/>
              <a:t>Praise </a:t>
            </a:r>
            <a:r>
              <a:rPr lang="en-CA" dirty="0"/>
              <a:t>God for a blessed VBS with 30 kids and 15 leaders! Everyone witnessed God's great provision and love. After the VBS, some campers will attend our church, such as Chinese School &amp; Sunday School.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Pray for our upcoming nursery ministry workshop on Sept. 20, and connecting parents and kids through pumpkin patch and other meetings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B1345C-057C-46DE-80FE-806B0DB49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Pictures with reflection and blurred background</Template>
  <TotalTime>37</TotalTime>
  <Words>1284</Words>
  <Application>Microsoft Office PowerPoint</Application>
  <PresentationFormat>On-screen Show (4:3)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LPD office</dc:creator>
  <cp:keywords/>
  <cp:lastModifiedBy>LPD office</cp:lastModifiedBy>
  <cp:revision>4</cp:revision>
  <dcterms:created xsi:type="dcterms:W3CDTF">2015-09-08T16:44:36Z</dcterms:created>
  <dcterms:modified xsi:type="dcterms:W3CDTF">2015-09-08T17:21:44Z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</Properties>
</file>