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  <p:sldMasterId id="2147483670" r:id="rId3"/>
  </p:sld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3C62"/>
    <a:srgbClr val="103B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71" d="100"/>
          <a:sy n="71" d="100"/>
        </p:scale>
        <p:origin x="12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20980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58"/>
            <a:ext cx="9143999" cy="1523495"/>
          </a:xfrm>
          <a:ln>
            <a:solidFill>
              <a:srgbClr val="123C62"/>
            </a:solidFill>
          </a:ln>
        </p:spPr>
        <p:txBody>
          <a:bodyPr/>
          <a:lstStyle/>
          <a:p>
            <a:pPr algn="ctr"/>
            <a:r>
              <a:rPr lang="en-US" dirty="0" smtClean="0"/>
              <a:t>Coquitlam Chinese EFC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951504"/>
            <a:ext cx="4231853" cy="461665"/>
          </a:xfrm>
        </p:spPr>
        <p:txBody>
          <a:bodyPr/>
          <a:lstStyle/>
          <a:p>
            <a:r>
              <a:rPr lang="en-US" dirty="0" smtClean="0"/>
              <a:t>LPD Church of the Week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929" y="4621538"/>
            <a:ext cx="3080069" cy="21453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001" y="4621538"/>
            <a:ext cx="3218073" cy="21453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9856" y="4651003"/>
            <a:ext cx="3242693" cy="216179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523301" y="1589283"/>
            <a:ext cx="817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i="1" dirty="0">
                <a:solidFill>
                  <a:srgbClr val="FFC000"/>
                </a:solidFill>
              </a:rPr>
              <a:t>Please pray for </a:t>
            </a:r>
            <a:r>
              <a:rPr lang="en-CA" sz="2000" i="1" dirty="0">
                <a:solidFill>
                  <a:srgbClr val="FFC000"/>
                </a:solidFill>
              </a:rPr>
              <a:t>Coquitlam Chinese EFC, and for Pastor Ting Pong (Melanie) </a:t>
            </a:r>
            <a:r>
              <a:rPr lang="en-CA" sz="2000" i="1" dirty="0" smtClean="0">
                <a:solidFill>
                  <a:srgbClr val="FFC000"/>
                </a:solidFill>
              </a:rPr>
              <a:t>So</a:t>
            </a:r>
            <a:r>
              <a:rPr lang="en-CA" sz="2000" dirty="0" smtClean="0">
                <a:solidFill>
                  <a:srgbClr val="FFC000"/>
                </a:solidFill>
              </a:rPr>
              <a:t>:</a:t>
            </a:r>
            <a:endParaRPr lang="en-CA" sz="2000" dirty="0">
              <a:solidFill>
                <a:srgbClr val="FFC000"/>
              </a:solidFill>
            </a:endParaRPr>
          </a:p>
          <a:p>
            <a:pPr algn="just"/>
            <a:endParaRPr lang="en-CA" sz="2000" i="1" dirty="0" smtClean="0">
              <a:solidFill>
                <a:srgbClr val="FFC000"/>
              </a:solidFill>
            </a:endParaRPr>
          </a:p>
          <a:p>
            <a:r>
              <a:rPr lang="en-CA" sz="2000" i="1" dirty="0" smtClean="0">
                <a:solidFill>
                  <a:srgbClr val="FFC000"/>
                </a:solidFill>
              </a:rPr>
              <a:t>English </a:t>
            </a:r>
            <a:r>
              <a:rPr lang="en-CA" sz="2000" i="1" dirty="0">
                <a:solidFill>
                  <a:srgbClr val="FFC000"/>
                </a:solidFill>
              </a:rPr>
              <a:t>Ministry</a:t>
            </a:r>
            <a:r>
              <a:rPr lang="en-CA" sz="2000" dirty="0">
                <a:solidFill>
                  <a:srgbClr val="FFC000"/>
                </a:solidFill>
              </a:rPr>
              <a:t>:</a:t>
            </a:r>
            <a:r>
              <a:rPr lang="en-CA" sz="2000" dirty="0"/>
              <a:t> </a:t>
            </a:r>
            <a:endParaRPr lang="en-CA" sz="2000" dirty="0" smtClean="0"/>
          </a:p>
          <a:p>
            <a:pPr>
              <a:tabLst>
                <a:tab pos="0" algn="l"/>
              </a:tabLst>
            </a:pPr>
            <a:r>
              <a:rPr lang="en-CA" dirty="0" smtClean="0"/>
              <a:t>Pastor </a:t>
            </a:r>
            <a:r>
              <a:rPr lang="en-CA" dirty="0"/>
              <a:t>Ranjith Perera &amp; English </a:t>
            </a:r>
            <a:r>
              <a:rPr lang="en-CA" dirty="0" smtClean="0"/>
              <a:t>congregation, for spiritual </a:t>
            </a:r>
            <a:r>
              <a:rPr lang="en-CA" dirty="0"/>
              <a:t>growth </a:t>
            </a:r>
            <a:r>
              <a:rPr lang="en-CA" dirty="0" smtClean="0"/>
              <a:t>in this ministry </a:t>
            </a:r>
            <a:r>
              <a:rPr lang="en-CA" dirty="0"/>
              <a:t>   </a:t>
            </a:r>
            <a:endParaRPr lang="en-CA" dirty="0" smtClean="0"/>
          </a:p>
          <a:p>
            <a:pPr>
              <a:tabLst>
                <a:tab pos="363538" algn="l"/>
              </a:tabLst>
            </a:pPr>
            <a:r>
              <a:rPr lang="en-CA" sz="2000" i="1" dirty="0" smtClean="0">
                <a:solidFill>
                  <a:srgbClr val="FFC000"/>
                </a:solidFill>
              </a:rPr>
              <a:t>Children’s Ministry</a:t>
            </a:r>
            <a:r>
              <a:rPr lang="en-CA" sz="2000" dirty="0">
                <a:solidFill>
                  <a:srgbClr val="FFC000"/>
                </a:solidFill>
              </a:rPr>
              <a:t>:</a:t>
            </a:r>
            <a:r>
              <a:rPr lang="en-CA" dirty="0"/>
              <a:t>  </a:t>
            </a:r>
            <a:endParaRPr lang="en-CA" dirty="0" smtClean="0"/>
          </a:p>
          <a:p>
            <a:pPr>
              <a:tabLst>
                <a:tab pos="0" algn="l"/>
              </a:tabLst>
            </a:pPr>
            <a:r>
              <a:rPr lang="en-CA" dirty="0" smtClean="0"/>
              <a:t>Worship</a:t>
            </a:r>
            <a:r>
              <a:rPr lang="en-CA" dirty="0"/>
              <a:t>, </a:t>
            </a:r>
            <a:r>
              <a:rPr lang="en-CA" dirty="0" smtClean="0"/>
              <a:t>Choir</a:t>
            </a:r>
          </a:p>
          <a:p>
            <a:pPr>
              <a:tabLst>
                <a:tab pos="363538" algn="l"/>
              </a:tabLst>
            </a:pPr>
            <a:r>
              <a:rPr lang="en-CA" sz="2000" i="1" dirty="0" smtClean="0">
                <a:solidFill>
                  <a:srgbClr val="FFC000"/>
                </a:solidFill>
              </a:rPr>
              <a:t>Young </a:t>
            </a:r>
            <a:r>
              <a:rPr lang="en-CA" sz="2000" i="1" dirty="0">
                <a:solidFill>
                  <a:srgbClr val="FFC000"/>
                </a:solidFill>
              </a:rPr>
              <a:t>P</a:t>
            </a:r>
            <a:r>
              <a:rPr lang="en-CA" sz="2000" i="1" dirty="0" smtClean="0">
                <a:solidFill>
                  <a:srgbClr val="FFC000"/>
                </a:solidFill>
              </a:rPr>
              <a:t>arent </a:t>
            </a:r>
            <a:r>
              <a:rPr lang="en-CA" sz="2000" i="1" dirty="0">
                <a:solidFill>
                  <a:srgbClr val="FFC000"/>
                </a:solidFill>
              </a:rPr>
              <a:t>M</a:t>
            </a:r>
            <a:r>
              <a:rPr lang="en-CA" sz="2000" i="1" dirty="0" smtClean="0">
                <a:solidFill>
                  <a:srgbClr val="FFC000"/>
                </a:solidFill>
              </a:rPr>
              <a:t>inistry</a:t>
            </a:r>
            <a:r>
              <a:rPr lang="en-CA" sz="2000" dirty="0">
                <a:solidFill>
                  <a:srgbClr val="FFC000"/>
                </a:solidFill>
              </a:rPr>
              <a:t>: </a:t>
            </a:r>
            <a:endParaRPr lang="en-CA" sz="2000" dirty="0" smtClean="0">
              <a:solidFill>
                <a:srgbClr val="FFC000"/>
              </a:solidFill>
            </a:endParaRPr>
          </a:p>
          <a:p>
            <a:r>
              <a:rPr lang="en-CA" dirty="0"/>
              <a:t> </a:t>
            </a:r>
            <a:r>
              <a:rPr lang="en-CA" dirty="0" smtClean="0"/>
              <a:t>Sunday </a:t>
            </a:r>
            <a:r>
              <a:rPr lang="en-CA" dirty="0"/>
              <a:t>school </a:t>
            </a:r>
            <a:r>
              <a:rPr lang="en-CA" dirty="0" smtClean="0"/>
              <a:t>&amp; that the gospel would </a:t>
            </a:r>
            <a:r>
              <a:rPr lang="en-CA" dirty="0" smtClean="0"/>
              <a:t>reach </a:t>
            </a:r>
            <a:r>
              <a:rPr lang="en-CA" dirty="0" smtClean="0"/>
              <a:t>the community</a:t>
            </a:r>
            <a:endParaRPr lang="en-CA" dirty="0"/>
          </a:p>
          <a:p>
            <a:pPr>
              <a:buClr>
                <a:srgbClr val="FFC000"/>
              </a:buClr>
            </a:pPr>
            <a:r>
              <a:rPr lang="en-CA" sz="2000" i="1" dirty="0" smtClean="0">
                <a:solidFill>
                  <a:srgbClr val="FFC000"/>
                </a:solidFill>
              </a:rPr>
              <a:t>Church Board</a:t>
            </a:r>
            <a:r>
              <a:rPr lang="en-CA" sz="2000" dirty="0">
                <a:solidFill>
                  <a:srgbClr val="FFC000"/>
                </a:solidFill>
              </a:rPr>
              <a:t>: </a:t>
            </a:r>
            <a:endParaRPr lang="en-CA" sz="2000" dirty="0" smtClean="0">
              <a:solidFill>
                <a:srgbClr val="FFC000"/>
              </a:solidFill>
            </a:endParaRPr>
          </a:p>
          <a:p>
            <a:r>
              <a:rPr lang="en-CA" dirty="0" smtClean="0"/>
              <a:t>For God’s guidance to the Pastors </a:t>
            </a:r>
            <a:r>
              <a:rPr lang="en-CA" dirty="0"/>
              <a:t>&amp; Deacons </a:t>
            </a:r>
            <a:r>
              <a:rPr lang="en-CA" dirty="0" smtClean="0"/>
              <a:t>as they lead </a:t>
            </a:r>
            <a:r>
              <a:rPr lang="en-CA" dirty="0"/>
              <a:t>the </a:t>
            </a:r>
            <a:r>
              <a:rPr lang="en-CA" dirty="0" smtClean="0"/>
              <a:t>church</a:t>
            </a:r>
            <a:endParaRPr lang="en-C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rushed metal and curves - Green Blue Segoe_TP10286724">
  <a:themeElements>
    <a:clrScheme name="Green Template-Template">
      <a:dk1>
        <a:srgbClr val="000000"/>
      </a:dk1>
      <a:lt1>
        <a:srgbClr val="FFFFFF"/>
      </a:lt1>
      <a:dk2>
        <a:srgbClr val="1F7335"/>
      </a:dk2>
      <a:lt2>
        <a:srgbClr val="C4FF8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0ED7B"/>
      </a:hlink>
      <a:folHlink>
        <a:srgbClr val="F3EB4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F65518A-9930-4861-9944-85DDBBED17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Green-blue brushed metal and curves design template</Template>
  <TotalTime>45</TotalTime>
  <Words>41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Courier New</vt:lpstr>
      <vt:lpstr>1_Brushed metal and curves - Green Blue Segoe_TP10286724</vt:lpstr>
      <vt:lpstr>White with Courier font for code slides</vt:lpstr>
      <vt:lpstr>Coquitlam Chinese EFC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Coquitlam Chinese EFC</dc:title>
  <dc:creator>LPD office</dc:creator>
  <cp:keywords/>
  <cp:lastModifiedBy>LPD office</cp:lastModifiedBy>
  <cp:revision>7</cp:revision>
  <dcterms:created xsi:type="dcterms:W3CDTF">2015-09-17T15:17:37Z</dcterms:created>
  <dcterms:modified xsi:type="dcterms:W3CDTF">2015-09-17T16:07:11Z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TC102867249990</vt:lpwstr>
  </property>
</Properties>
</file>