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B54D"/>
    <a:srgbClr val="A1CB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03937" y="1944357"/>
            <a:ext cx="4270196" cy="594525"/>
          </a:xfrm>
        </p:spPr>
        <p:txBody>
          <a:bodyPr>
            <a:noAutofit/>
          </a:bodyPr>
          <a:lstStyle/>
          <a:p>
            <a:pPr algn="ctr"/>
            <a:r>
              <a:rPr lang="en-CA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LPD Church of the Week</a:t>
            </a:r>
            <a:endParaRPr lang="en-CA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048" y="356626"/>
            <a:ext cx="4398085" cy="1499347"/>
          </a:xfrm>
          <a:prstGeom prst="rect">
            <a:avLst/>
          </a:prstGeom>
        </p:spPr>
      </p:pic>
      <p:pic>
        <p:nvPicPr>
          <p:cNvPr id="1027" name="251E70C0-6B74-4269-B899-AB2DB5896B2C" descr="7FD4E8DB-D6AA-4C40-B54D-608E154A6740@v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0669" y="457923"/>
            <a:ext cx="2206744" cy="220970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99667" y="3503401"/>
            <a:ext cx="8904374" cy="275460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2000" i="1" dirty="0" smtClean="0"/>
              <a:t>        Please pray for:</a:t>
            </a:r>
            <a:r>
              <a:rPr lang="en-CA" sz="2000" i="1" dirty="0"/>
              <a:t> </a:t>
            </a:r>
            <a:endParaRPr lang="en-CA" sz="2000" i="1" dirty="0" smtClean="0"/>
          </a:p>
          <a:p>
            <a:endParaRPr lang="en-CA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A" i="1" dirty="0" smtClean="0"/>
              <a:t>Discernment </a:t>
            </a:r>
            <a:r>
              <a:rPr lang="en-CA" i="1" dirty="0"/>
              <a:t>as we search for a pastor of spiritual formation to join our team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A" i="1" dirty="0" smtClean="0"/>
              <a:t>Community </a:t>
            </a:r>
            <a:r>
              <a:rPr lang="en-CA" i="1" dirty="0"/>
              <a:t>and mission as we launch of life groups for the new year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A" i="1" dirty="0" smtClean="0"/>
              <a:t>Finding </a:t>
            </a:r>
            <a:r>
              <a:rPr lang="en-CA" i="1" dirty="0"/>
              <a:t>opportunities to serve our local neighbourhood</a:t>
            </a:r>
          </a:p>
          <a:p>
            <a:r>
              <a:rPr lang="en-CA" i="1" dirty="0"/>
              <a:t> </a:t>
            </a:r>
          </a:p>
          <a:p>
            <a:r>
              <a:rPr lang="en-CA" i="1" dirty="0"/>
              <a:t>We are two weeks into a teaching/life group series on the </a:t>
            </a:r>
            <a:r>
              <a:rPr lang="en-CA" i="1" dirty="0" smtClean="0"/>
              <a:t>missional church. We </a:t>
            </a:r>
            <a:r>
              <a:rPr lang="en-CA" i="1" dirty="0"/>
              <a:t>are praying God would continue to shape us as </a:t>
            </a:r>
            <a:r>
              <a:rPr lang="en-CA" i="1" dirty="0" smtClean="0"/>
              <a:t>disciple-makers </a:t>
            </a:r>
            <a:r>
              <a:rPr lang="en-CA" i="1" dirty="0"/>
              <a:t>in Greater Vancouver.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03" y="528623"/>
            <a:ext cx="2841211" cy="1892957"/>
          </a:xfrm>
          <a:prstGeom prst="rect">
            <a:avLst/>
          </a:prstGeom>
          <a:ln w="228600" cap="sq" cmpd="thickThin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410261" y="528623"/>
            <a:ext cx="2990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b="1" dirty="0" smtClean="0"/>
              <a:t>Pastor Philip and Grace Yung</a:t>
            </a:r>
            <a:endParaRPr lang="en-CA" sz="1600" b="1" dirty="0"/>
          </a:p>
        </p:txBody>
      </p:sp>
    </p:spTree>
    <p:extLst>
      <p:ext uri="{BB962C8B-B14F-4D97-AF65-F5344CB8AC3E}">
        <p14:creationId xmlns:p14="http://schemas.microsoft.com/office/powerpoint/2010/main" val="323178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15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LPD office</dc:creator>
  <cp:lastModifiedBy>LPD office</cp:lastModifiedBy>
  <cp:revision>5</cp:revision>
  <dcterms:created xsi:type="dcterms:W3CDTF">2015-09-24T17:46:03Z</dcterms:created>
  <dcterms:modified xsi:type="dcterms:W3CDTF">2015-09-24T18:30:06Z</dcterms:modified>
</cp:coreProperties>
</file>