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4"/>
  </p:notesMasterIdLst>
  <p:handoutMasterIdLst>
    <p:handoutMasterId r:id="rId5"/>
  </p:handoutMasterIdLst>
  <p:sldIdLst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71" d="100"/>
          <a:sy n="71" d="100"/>
        </p:scale>
        <p:origin x="43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F4E22-E98E-4F6B-977F-447F402EDE8D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C7F4F-41CA-4B09-9309-82952A673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43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2AA3D-838A-4524-93AE-BB6F4B6FC72A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45297-9661-4111-AC4D-7C1869D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4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22DBBA-1787-4CE6-B7BF-1BA9AA2D12C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FB8604-3E91-4806-A5CC-428F0C480F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DBBA-1787-4CE6-B7BF-1BA9AA2D12C8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5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DBBA-1787-4CE6-B7BF-1BA9AA2D12C8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DBBA-1787-4CE6-B7BF-1BA9AA2D12C8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7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DBBA-1787-4CE6-B7BF-1BA9AA2D12C8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DBBA-1787-4CE6-B7BF-1BA9AA2D12C8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9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DBBA-1787-4CE6-B7BF-1BA9AA2D12C8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0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DBBA-1787-4CE6-B7BF-1BA9AA2D12C8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9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DBBA-1787-4CE6-B7BF-1BA9AA2D12C8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DBBA-1787-4CE6-B7BF-1BA9AA2D12C8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DBBA-1787-4CE6-B7BF-1BA9AA2D12C8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4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2DBBA-1787-4CE6-B7BF-1BA9AA2D12C8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230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LPD Church of the Week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Christ Community Church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96" y="223531"/>
            <a:ext cx="2555796" cy="19168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374" y="207258"/>
            <a:ext cx="2637446" cy="19331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102" y="246068"/>
            <a:ext cx="2555796" cy="19253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6999078" y="4608507"/>
            <a:ext cx="5037283" cy="2031325"/>
          </a:xfrm>
          <a:prstGeom prst="rect">
            <a:avLst/>
          </a:prstGeom>
          <a:noFill/>
          <a:ln w="57150">
            <a:noFill/>
          </a:ln>
        </p:spPr>
        <p:txBody>
          <a:bodyPr wrap="square" rtlCol="0" anchor="ctr" anchorCtr="1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Please </a:t>
            </a:r>
            <a:r>
              <a:rPr lang="en-US" dirty="0"/>
              <a:t>pray for Christ Community Church, our church in </a:t>
            </a:r>
            <a:r>
              <a:rPr lang="en-US" dirty="0" err="1"/>
              <a:t>Ucluelet</a:t>
            </a:r>
            <a:r>
              <a:rPr lang="en-US" dirty="0"/>
              <a:t>, on the west coast of Vancouver Island. Pray for Pastor Miles and Lorie White, and for the ministry and witness of the church in the community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5639" y="4608508"/>
            <a:ext cx="5425440" cy="2031325"/>
          </a:xfrm>
          <a:prstGeom prst="rect">
            <a:avLst/>
          </a:prstGeom>
          <a:noFill/>
          <a:ln w="57150">
            <a:noFill/>
          </a:ln>
        </p:spPr>
        <p:txBody>
          <a:bodyPr wrap="square" rtlCol="0" anchor="ctr" anchorCtr="1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Founded </a:t>
            </a:r>
            <a:r>
              <a:rPr lang="en-US" dirty="0"/>
              <a:t>during WWII, Christ Community Church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/>
              <a:t>welcomes everyone in the name of Christ and seeks to be a </a:t>
            </a:r>
            <a:r>
              <a:rPr lang="en-CA" dirty="0"/>
              <a:t>community of followers of Jesus Christ, committed to live by faith, to be known by love, and to be a voice of hope</a:t>
            </a:r>
            <a:r>
              <a:rPr lang="en-CA" dirty="0" smtClean="0"/>
              <a:t>.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252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land design templat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sland design template" id="{5EAFA74D-B2BE-4F03-B7C5-F6CDD88F48ED}" vid="{61CAF660-B0A6-40C5-8246-BD03FA61C7CF}"/>
    </a:ext>
  </a:extLst>
</a:theme>
</file>

<file path=ppt/theme/theme2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57CA36-13AE-4B4A-9E0A-E5DBD709B1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Island design slides</Template>
  <TotalTime>0</TotalTime>
  <Words>95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Island design template</vt:lpstr>
      <vt:lpstr>Christ Community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2015-09-03T14:22:53Z</dcterms:created>
  <dcterms:modified xsi:type="dcterms:W3CDTF">2015-09-03T14:37:00Z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TC034605269991</vt:lpwstr>
  </property>
</Properties>
</file>