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5"/>
  </p:notesMasterIdLst>
  <p:sldIdLst>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1" d="100"/>
          <a:sy n="71" d="100"/>
        </p:scale>
        <p:origin x="128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989DA5-A3A6-43A7-A6B5-2B5AA5EAA287}" type="datetimeFigureOut">
              <a:rPr lang="en-US" smtClean="0"/>
              <a:t>10/15/2015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8F716-495C-46F0-9D6E-6389EEBBDC8D}" type="slidenum">
              <a:rPr lang="en-US" smtClean="0"/>
              <a:t>‹#›</a:t>
            </a:fld>
            <a:endParaRPr lang="en-US"/>
          </a:p>
        </p:txBody>
      </p:sp>
    </p:spTree>
    <p:extLst>
      <p:ext uri="{BB962C8B-B14F-4D97-AF65-F5344CB8AC3E}">
        <p14:creationId xmlns:p14="http://schemas.microsoft.com/office/powerpoint/2010/main" val="3430143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10/15/2015 11:12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204967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964488" cy="803920"/>
          </a:xfrm>
        </p:spPr>
        <p:txBody>
          <a:bodyPr/>
          <a:lstStyle/>
          <a:p>
            <a:pPr algn="ctr"/>
            <a:r>
              <a:rPr lang="en-US" dirty="0" smtClean="0"/>
              <a:t>Grace Community Church</a:t>
            </a:r>
            <a:br>
              <a:rPr lang="en-US" dirty="0" smtClean="0"/>
            </a:br>
            <a:endParaRPr lang="en-US" dirty="0"/>
          </a:p>
        </p:txBody>
      </p:sp>
      <p:sp>
        <p:nvSpPr>
          <p:cNvPr id="3" name="Subtitle 2"/>
          <p:cNvSpPr>
            <a:spLocks noGrp="1"/>
          </p:cNvSpPr>
          <p:nvPr>
            <p:ph type="subTitle" idx="1"/>
          </p:nvPr>
        </p:nvSpPr>
        <p:spPr>
          <a:xfrm>
            <a:off x="179512" y="992560"/>
            <a:ext cx="8964487" cy="596180"/>
          </a:xfrm>
        </p:spPr>
        <p:txBody>
          <a:bodyPr>
            <a:normAutofit/>
          </a:bodyPr>
          <a:lstStyle/>
          <a:p>
            <a:pPr algn="ctr"/>
            <a:r>
              <a:rPr lang="en-US" dirty="0" smtClean="0"/>
              <a:t>LPD Church of the Week</a:t>
            </a:r>
            <a:endParaRPr lang="en-US"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8280" y="2060848"/>
            <a:ext cx="1872208" cy="1872208"/>
          </a:xfrm>
          <a:prstGeom prst="rect">
            <a:avLst/>
          </a:prstGeom>
          <a:ln w="228600" cap="sq" cmpd="thickThin">
            <a:solidFill>
              <a:srgbClr val="000000"/>
            </a:solidFill>
            <a:prstDash val="solid"/>
            <a:miter lim="800000"/>
          </a:ln>
          <a:effectLst>
            <a:innerShdw blurRad="76200">
              <a:srgbClr val="000000"/>
            </a:inn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528" y="4725144"/>
            <a:ext cx="3333750" cy="1504950"/>
          </a:xfrm>
          <a:prstGeom prst="rect">
            <a:avLst/>
          </a:prstGeom>
          <a:ln w="228600" cap="sq" cmpd="thickThin">
            <a:solidFill>
              <a:srgbClr val="000000"/>
            </a:solidFill>
            <a:prstDash val="solid"/>
            <a:miter lim="800000"/>
          </a:ln>
          <a:effectLst>
            <a:innerShdw blurRad="76200">
              <a:srgbClr val="000000"/>
            </a:innerShdw>
          </a:effectLst>
        </p:spPr>
      </p:pic>
      <p:sp>
        <p:nvSpPr>
          <p:cNvPr id="6" name="TextBox 5"/>
          <p:cNvSpPr txBox="1"/>
          <p:nvPr/>
        </p:nvSpPr>
        <p:spPr>
          <a:xfrm>
            <a:off x="3955104" y="1821178"/>
            <a:ext cx="5184576" cy="4524315"/>
          </a:xfrm>
          <a:prstGeom prst="rect">
            <a:avLst/>
          </a:prstGeom>
          <a:noFill/>
        </p:spPr>
        <p:txBody>
          <a:bodyPr wrap="square" rtlCol="0">
            <a:spAutoFit/>
          </a:bodyPr>
          <a:lstStyle/>
          <a:p>
            <a:r>
              <a:rPr lang="en-CA" dirty="0" smtClean="0"/>
              <a:t>Please join in a prayer of thankfulness for Grace Community Church in Pitt Meadows, and Pastor Colin and Beth Peters, and in particular for:</a:t>
            </a:r>
          </a:p>
          <a:p>
            <a:endParaRPr lang="en-CA" dirty="0"/>
          </a:p>
          <a:p>
            <a:pPr marL="285750" indent="-285750">
              <a:buClr>
                <a:schemeClr val="tx1"/>
              </a:buClr>
              <a:buFont typeface="Arial" panose="020B0604020202020204" pitchFamily="34" charset="0"/>
              <a:buChar char="•"/>
            </a:pPr>
            <a:r>
              <a:rPr lang="en-CA" dirty="0" smtClean="0"/>
              <a:t>The continued work of God in His people’s hearts</a:t>
            </a:r>
          </a:p>
          <a:p>
            <a:pPr marL="285750" indent="-285750">
              <a:buClr>
                <a:schemeClr val="tx1"/>
              </a:buClr>
              <a:buFont typeface="Arial" panose="020B0604020202020204" pitchFamily="34" charset="0"/>
              <a:buChar char="•"/>
            </a:pPr>
            <a:r>
              <a:rPr lang="en-CA" dirty="0" smtClean="0"/>
              <a:t>The spiritual growth of young couples</a:t>
            </a:r>
          </a:p>
          <a:p>
            <a:pPr marL="285750" indent="-285750">
              <a:buClr>
                <a:schemeClr val="tx1"/>
              </a:buClr>
              <a:buFont typeface="Arial" panose="020B0604020202020204" pitchFamily="34" charset="0"/>
              <a:buChar char="•"/>
            </a:pPr>
            <a:r>
              <a:rPr lang="en-CA" dirty="0" smtClean="0"/>
              <a:t>The spiritually active and Godly older people</a:t>
            </a:r>
          </a:p>
          <a:p>
            <a:pPr marL="285750" indent="-285750">
              <a:buClr>
                <a:schemeClr val="tx1"/>
              </a:buClr>
              <a:buFont typeface="Arial" panose="020B0604020202020204" pitchFamily="34" charset="0"/>
              <a:buChar char="•"/>
            </a:pPr>
            <a:r>
              <a:rPr lang="en-CA" dirty="0" smtClean="0"/>
              <a:t>The 50 kids who attend Sunday School</a:t>
            </a:r>
          </a:p>
          <a:p>
            <a:pPr marL="285750" indent="-285750">
              <a:buClr>
                <a:schemeClr val="tx1"/>
              </a:buClr>
              <a:buFont typeface="Arial" panose="020B0604020202020204" pitchFamily="34" charset="0"/>
              <a:buChar char="•"/>
            </a:pPr>
            <a:r>
              <a:rPr lang="en-CA" dirty="0" smtClean="0"/>
              <a:t>The diversity of the church in age/country of origin</a:t>
            </a:r>
          </a:p>
          <a:p>
            <a:pPr marL="285750" indent="-285750">
              <a:buClr>
                <a:schemeClr val="tx1"/>
              </a:buClr>
              <a:buFont typeface="Arial" panose="020B0604020202020204" pitchFamily="34" charset="0"/>
              <a:buChar char="•"/>
            </a:pPr>
            <a:r>
              <a:rPr lang="en-CA" dirty="0" smtClean="0"/>
              <a:t>Fellowship lunch held twice a month</a:t>
            </a:r>
          </a:p>
          <a:p>
            <a:pPr marL="285750" indent="-285750">
              <a:buClr>
                <a:schemeClr val="tx1"/>
              </a:buClr>
              <a:buFont typeface="Arial" panose="020B0604020202020204" pitchFamily="34" charset="0"/>
              <a:buChar char="•"/>
            </a:pPr>
            <a:r>
              <a:rPr lang="en-CA" dirty="0" smtClean="0"/>
              <a:t>Church camp and the 6 who were baptised</a:t>
            </a:r>
          </a:p>
          <a:p>
            <a:pPr marL="285750" indent="-285750">
              <a:buClr>
                <a:schemeClr val="tx1"/>
              </a:buClr>
              <a:buFont typeface="Arial" panose="020B0604020202020204" pitchFamily="34" charset="0"/>
              <a:buChar char="•"/>
            </a:pPr>
            <a:r>
              <a:rPr lang="en-CA" dirty="0" smtClean="0"/>
              <a:t>Upcoming 20 year celebration/thanksgiving dinner in November</a:t>
            </a:r>
          </a:p>
          <a:p>
            <a:pPr marL="285750" indent="-285750">
              <a:buClr>
                <a:schemeClr val="tx1"/>
              </a:buClr>
              <a:buFont typeface="Arial" panose="020B0604020202020204" pitchFamily="34" charset="0"/>
              <a:buChar char="•"/>
            </a:pPr>
            <a:r>
              <a:rPr lang="en-CA" dirty="0" smtClean="0"/>
              <a:t>Discernment as they face the issue of space</a:t>
            </a:r>
          </a:p>
          <a:p>
            <a:pPr marL="285750" indent="-285750">
              <a:buClr>
                <a:schemeClr val="tx1"/>
              </a:buClr>
              <a:buFont typeface="Arial" panose="020B0604020202020204" pitchFamily="34" charset="0"/>
              <a:buChar char="•"/>
            </a:pPr>
            <a:r>
              <a:rPr lang="en-CA" dirty="0" smtClean="0"/>
              <a:t>The welcoming and active church family who share in church ministry</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Light rays - Plum template Segoe_TP10286757">
  <a:themeElements>
    <a:clrScheme name="Red Template Template">
      <a:dk1>
        <a:srgbClr val="000000"/>
      </a:dk1>
      <a:lt1>
        <a:srgbClr val="FFFFFF"/>
      </a:lt1>
      <a:dk2>
        <a:srgbClr val="9C2828"/>
      </a:dk2>
      <a:lt2>
        <a:srgbClr val="FFFF99"/>
      </a:lt2>
      <a:accent1>
        <a:srgbClr val="FFC000"/>
      </a:accent1>
      <a:accent2>
        <a:srgbClr val="0D84CD"/>
      </a:accent2>
      <a:accent3>
        <a:srgbClr val="AD5778"/>
      </a:accent3>
      <a:accent4>
        <a:srgbClr val="919E7A"/>
      </a:accent4>
      <a:accent5>
        <a:srgbClr val="DA804E"/>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8A291A2-AD4C-498A-9A9E-2EB318039B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(Plum light rays design)</Template>
  <TotalTime>26</TotalTime>
  <Words>215</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Courier New</vt:lpstr>
      <vt:lpstr>Wingdings</vt:lpstr>
      <vt:lpstr>1_Light rays - Plum template Segoe_TP10286757</vt:lpstr>
      <vt:lpstr>White with Courier font for code slides</vt:lpstr>
      <vt:lpstr>Grace Community Church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Community Church</dc:title>
  <dc:creator>LPD office</dc:creator>
  <cp:keywords/>
  <cp:lastModifiedBy>LPD office</cp:lastModifiedBy>
  <cp:revision>3</cp:revision>
  <dcterms:created xsi:type="dcterms:W3CDTF">2015-10-15T18:12:12Z</dcterms:created>
  <dcterms:modified xsi:type="dcterms:W3CDTF">2015-10-15T18:38:32Z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TC102867579990</vt:lpwstr>
  </property>
</Properties>
</file>