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56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68" d="100"/>
          <a:sy n="68" d="100"/>
        </p:scale>
        <p:origin x="726" y="78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/>
          <p:nvPr userDrawn="1"/>
        </p:nvGrpSpPr>
        <p:grpSpPr>
          <a:xfrm>
            <a:off x="-1" y="6324600"/>
            <a:ext cx="12188826" cy="533400"/>
            <a:chOff x="-1" y="6324600"/>
            <a:chExt cx="12188826" cy="533400"/>
          </a:xfrm>
        </p:grpSpPr>
        <p:sp>
          <p:nvSpPr>
            <p:cNvPr id="12" name="Rectangle 11"/>
            <p:cNvSpPr/>
            <p:nvPr userDrawn="1"/>
          </p:nvSpPr>
          <p:spPr bwMode="auto">
            <a:xfrm>
              <a:off x="6856412" y="6324600"/>
              <a:ext cx="5332413" cy="533400"/>
            </a:xfrm>
            <a:prstGeom prst="rect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chemeClr val="lt1">
                    <a:shade val="675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pic>
          <p:nvPicPr>
            <p:cNvPr id="8" name="Picture 7" descr="white-bar.pn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-1" y="6324600"/>
              <a:ext cx="12188825" cy="5334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973419" y="1905004"/>
            <a:ext cx="1023988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973418" y="4344997"/>
            <a:ext cx="1023988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7868" y="1411553"/>
            <a:ext cx="1117309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" y="6238884"/>
            <a:ext cx="12188826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5415" y="649805"/>
            <a:ext cx="8608232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 i="1">
                <a:gradFill flip="none" rotWithShape="1">
                  <a:gsLst>
                    <a:gs pos="0">
                      <a:srgbClr val="FFFFB9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2916" y="4645623"/>
            <a:ext cx="7430435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315237" y="2355850"/>
            <a:ext cx="9898063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2000" b="1" i="0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grpSp>
        <p:nvGrpSpPr>
          <p:cNvPr id="4" name="Group 12"/>
          <p:cNvGrpSpPr/>
          <p:nvPr userDrawn="1"/>
        </p:nvGrpSpPr>
        <p:grpSpPr>
          <a:xfrm>
            <a:off x="-1" y="6324600"/>
            <a:ext cx="12188826" cy="533400"/>
            <a:chOff x="-1" y="6324600"/>
            <a:chExt cx="12188826" cy="533400"/>
          </a:xfrm>
        </p:grpSpPr>
        <p:sp>
          <p:nvSpPr>
            <p:cNvPr id="9" name="Rectangle 8"/>
            <p:cNvSpPr/>
            <p:nvPr userDrawn="1"/>
          </p:nvSpPr>
          <p:spPr bwMode="auto">
            <a:xfrm>
              <a:off x="6856412" y="6324600"/>
              <a:ext cx="5332413" cy="533400"/>
            </a:xfrm>
            <a:prstGeom prst="rect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chemeClr val="lt1">
                    <a:shade val="675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pic>
          <p:nvPicPr>
            <p:cNvPr id="10" name="Picture 9" descr="white-bar.pn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-1" y="6324600"/>
              <a:ext cx="12188825" cy="53340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7868" y="1411552"/>
            <a:ext cx="11173090" cy="2210862"/>
          </a:xfrm>
        </p:spPr>
        <p:txBody>
          <a:bodyPr/>
          <a:lstStyle>
            <a:lvl1pPr>
              <a:lnSpc>
                <a:spcPct val="90000"/>
              </a:lnSpc>
              <a:buFontTx/>
              <a:buBlip>
                <a:blip r:embed="rId2"/>
              </a:buBlip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68" y="1412875"/>
            <a:ext cx="1117309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869" y="1411553"/>
            <a:ext cx="5484971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411553"/>
            <a:ext cx="5484971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869" y="1411561"/>
            <a:ext cx="5484971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869" y="2174875"/>
            <a:ext cx="5484971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034" y="1411561"/>
            <a:ext cx="548792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5" y="2174875"/>
            <a:ext cx="548920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507868" y="1411553"/>
            <a:ext cx="1117309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937" y="228603"/>
            <a:ext cx="11165020" cy="7478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937" y="1420817"/>
            <a:ext cx="11165020" cy="21280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kumimoji="0" lang="en-US" sz="5400" b="0" i="0" u="none" strike="noStrike" kern="1200" cap="none" spc="-150" normalizeH="0" baseline="0" noProof="0" dirty="0">
          <a:ln w="11430"/>
          <a:gradFill flip="none" rotWithShape="1">
            <a:gsLst>
              <a:gs pos="0">
                <a:srgbClr val="FFFFB9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uLnTx/>
          <a:uFillTx/>
          <a:latin typeface="+mj-lt"/>
          <a:ea typeface="+mn-ea"/>
          <a:cs typeface="+mn-cs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8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SzPct val="85000"/>
        <a:buFontTx/>
        <a:buBlip>
          <a:blip r:embed="rId14"/>
        </a:buBlip>
        <a:defRPr sz="2400" kern="120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efc.org/events/holy-sexuality-conference-with-dr-christopher-yuan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g"/><Relationship Id="rId4" Type="http://schemas.openxmlformats.org/officeDocument/2006/relationships/hyperlink" Target="https://www.google.ca/maps/place/Fort+Langley+Evangelical+Free+Church/@49.163971,-122.584634,15z/data=!4m2!3m1!1s0x0:0xa13324ece6aa4d90?hl=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564904"/>
            <a:ext cx="6686957" cy="65036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Homosexuality, Gospel and Grace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9756" y="3215264"/>
            <a:ext cx="4400914" cy="461665"/>
          </a:xfrm>
        </p:spPr>
        <p:txBody>
          <a:bodyPr/>
          <a:lstStyle/>
          <a:p>
            <a:r>
              <a:rPr lang="en-US" dirty="0" smtClean="0"/>
              <a:t>With Dr. Christopher Yuan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93408" cy="24201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283" y="5502565"/>
            <a:ext cx="4953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To find the conference, with links to download the brochure or to register online, </a:t>
            </a:r>
            <a:r>
              <a:rPr lang="en-CA" b="1" dirty="0">
                <a:hlinkClick r:id="rId3"/>
              </a:rPr>
              <a:t>click here!</a:t>
            </a:r>
            <a:endParaRPr lang="en-CA" dirty="0"/>
          </a:p>
        </p:txBody>
      </p:sp>
      <p:sp>
        <p:nvSpPr>
          <p:cNvPr id="7" name="TextBox 6"/>
          <p:cNvSpPr txBox="1"/>
          <p:nvPr/>
        </p:nvSpPr>
        <p:spPr>
          <a:xfrm>
            <a:off x="133283" y="4107248"/>
            <a:ext cx="3800889" cy="933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hlinkClick r:id="rId4"/>
              </a:rPr>
              <a:t>Fort Langley Evangelical Free Church</a:t>
            </a:r>
            <a:endParaRPr lang="en-CA" dirty="0" smtClean="0"/>
          </a:p>
          <a:p>
            <a:r>
              <a:rPr lang="en-CA" dirty="0" smtClean="0"/>
              <a:t>Saturday</a:t>
            </a:r>
            <a:r>
              <a:rPr lang="en-CA" dirty="0"/>
              <a:t>, November 7, 2015 </a:t>
            </a:r>
          </a:p>
          <a:p>
            <a:r>
              <a:rPr lang="en-CA" dirty="0"/>
              <a:t> 8:30am – </a:t>
            </a:r>
            <a:r>
              <a:rPr lang="en-CA" dirty="0" smtClean="0"/>
              <a:t>4:00pm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721" y="3215264"/>
            <a:ext cx="5464104" cy="364273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96533" y="1219783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latin typeface="Albertus Medium" panose="020E0602030304020304" pitchFamily="34" charset="0"/>
              </a:rPr>
              <a:t>REGISTER EARLY – SPACES LIMITED!</a:t>
            </a:r>
          </a:p>
          <a:p>
            <a:r>
              <a:rPr lang="en-CA" dirty="0">
                <a:latin typeface="Albertus Medium" panose="020E06020303040203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Early (Deadline Oct 11) - $25</a:t>
            </a:r>
          </a:p>
          <a:p>
            <a:r>
              <a:rPr lang="en-CA" dirty="0">
                <a:latin typeface="Albertus Medium" panose="020E06020303040203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Late (Oct 12-Nov 1) - $30</a:t>
            </a:r>
          </a:p>
          <a:p>
            <a:r>
              <a:rPr lang="en-CA" dirty="0">
                <a:latin typeface="Albertus Medium" panose="020E0602030304020304" pitchFamily="34" charset="0"/>
                <a:ea typeface="Batang" panose="02030600000101010101" pitchFamily="18" charset="-127"/>
                <a:cs typeface="Aharoni" panose="02010803020104030203" pitchFamily="2" charset="-79"/>
              </a:rPr>
              <a:t>Lunch Option: $10/person</a:t>
            </a:r>
            <a:endParaRPr lang="en-CA" dirty="0">
              <a:latin typeface="Albertus Medium" panose="020E0602030304020304" pitchFamily="34" charset="0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72497" y="298987"/>
            <a:ext cx="4968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Early-Bird Deadline Approaching!</a:t>
            </a:r>
            <a:endParaRPr lang="en-CA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reen Textured Segoe 16x9_TP10286741">
  <a:themeElements>
    <a:clrScheme name="Custom 1">
      <a:dk1>
        <a:srgbClr val="000000"/>
      </a:dk1>
      <a:lt1>
        <a:srgbClr val="FFFFFF"/>
      </a:lt1>
      <a:dk2>
        <a:srgbClr val="1F733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13E5D39-25BB-4378-933E-6C81907C31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 texture design template (widescreen)</Template>
  <TotalTime>37</TotalTime>
  <Words>77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Batang</vt:lpstr>
      <vt:lpstr>Aharoni</vt:lpstr>
      <vt:lpstr>Albertus Medium</vt:lpstr>
      <vt:lpstr>Arial</vt:lpstr>
      <vt:lpstr>Calibri</vt:lpstr>
      <vt:lpstr>Wingdings</vt:lpstr>
      <vt:lpstr>1_Green Textured Segoe 16x9_TP10286741</vt:lpstr>
      <vt:lpstr>Homosexuality, Gospel and Grace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Homosexuality, Gospel and Grace</dc:title>
  <dc:creator>LPD office</dc:creator>
  <cp:keywords/>
  <cp:lastModifiedBy>LPD office</cp:lastModifiedBy>
  <cp:revision>4</cp:revision>
  <dcterms:created xsi:type="dcterms:W3CDTF">2015-10-01T16:54:23Z</dcterms:created>
  <dcterms:modified xsi:type="dcterms:W3CDTF">2015-10-01T17:31:28Z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TC102867419990</vt:lpwstr>
  </property>
</Properties>
</file>