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
  </p:notesMasterIdLst>
  <p:sldIdLst>
    <p:sldId id="25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7" autoAdjust="0"/>
    <p:restoredTop sz="89133" autoAdjust="0"/>
  </p:normalViewPr>
  <p:slideViewPr>
    <p:cSldViewPr showGuides="1">
      <p:cViewPr varScale="1">
        <p:scale>
          <a:sx n="82" d="100"/>
          <a:sy n="82" d="100"/>
        </p:scale>
        <p:origin x="90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FF505F-AB76-45C6-B837-3D78B748FBFD}" type="datetimeFigureOut">
              <a:rPr lang="en-US" smtClean="0"/>
              <a:t>10/29/2015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3CC2B9-440C-4614-89F1-A368F493F5B2}" type="slidenum">
              <a:rPr lang="en-US" smtClean="0"/>
              <a:t>‹#›</a:t>
            </a:fld>
            <a:endParaRPr lang="en-US"/>
          </a:p>
        </p:txBody>
      </p:sp>
    </p:spTree>
    <p:extLst>
      <p:ext uri="{BB962C8B-B14F-4D97-AF65-F5344CB8AC3E}">
        <p14:creationId xmlns:p14="http://schemas.microsoft.com/office/powerpoint/2010/main" val="2699416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539497" y="2924067"/>
            <a:ext cx="5874327" cy="6219933"/>
          </a:xfrm>
        </p:spPr>
        <p:txBody>
          <a:bodyPr wrap="square" numCol="2" spcCol="182880">
            <a:noAutofit/>
          </a:bodyPr>
          <a:lstStyle/>
          <a:p>
            <a:r>
              <a:rPr lang="en-US" sz="1400" b="1" dirty="0" smtClean="0"/>
              <a:t>Animated mountain picture grows</a:t>
            </a:r>
            <a:r>
              <a:rPr lang="en-US" sz="1400" b="1" baseline="0" dirty="0" smtClean="0"/>
              <a:t> into view and shrinks</a:t>
            </a:r>
            <a:endParaRPr lang="en-US" sz="1400" b="1" dirty="0" smtClean="0"/>
          </a:p>
          <a:p>
            <a:r>
              <a:rPr lang="en-US" sz="1400" dirty="0" smtClean="0"/>
              <a:t>(Advanced)</a:t>
            </a:r>
          </a:p>
          <a:p>
            <a:endParaRPr lang="en-US" sz="1200" dirty="0" smtClean="0"/>
          </a:p>
          <a:p>
            <a:endParaRPr lang="en-US" sz="1200" dirty="0" smtClean="0"/>
          </a:p>
          <a:p>
            <a:r>
              <a:rPr lang="en-US" sz="1200" b="1" dirty="0" smtClean="0"/>
              <a:t>Tip</a:t>
            </a:r>
            <a:r>
              <a:rPr lang="en-US" sz="1200" b="0" dirty="0" smtClean="0"/>
              <a:t>:</a:t>
            </a:r>
            <a:r>
              <a:rPr lang="en-US" sz="1200" b="0" baseline="0" dirty="0" smtClean="0"/>
              <a:t> </a:t>
            </a:r>
            <a:r>
              <a:rPr lang="en-US" sz="1200" dirty="0" smtClean="0"/>
              <a:t>This slide includes three small pictures and one </a:t>
            </a:r>
            <a:r>
              <a:rPr lang="en-US" sz="1200" baseline="0" dirty="0" smtClean="0"/>
              <a:t>large version of the top small picture</a:t>
            </a:r>
            <a:r>
              <a:rPr lang="en-US" sz="1200" b="0" dirty="0" smtClean="0"/>
              <a:t>. </a:t>
            </a:r>
            <a:r>
              <a:rPr lang="en-US" sz="1200" b="0" dirty="0" smtClean="0">
                <a:solidFill>
                  <a:schemeClr val="accent6"/>
                </a:solidFill>
              </a:rPr>
              <a:t>The</a:t>
            </a:r>
            <a:r>
              <a:rPr lang="en-US" sz="1200" b="0" baseline="0" dirty="0" smtClean="0">
                <a:solidFill>
                  <a:schemeClr val="accent6"/>
                </a:solidFill>
              </a:rPr>
              <a:t> small pictures are 1.88” high and 2.5” wide.</a:t>
            </a:r>
            <a:r>
              <a:rPr lang="en-US" sz="1200" baseline="0" dirty="0" smtClean="0"/>
              <a:t> The large picture is 7.5” high and 10” wide (the dimensions of the slide). Before following the procedures below, size each of the three pictures you will insert into the slide to 7.5” high by 10” wide. Y</a:t>
            </a:r>
            <a:r>
              <a:rPr lang="en-US" sz="1200" b="0" baseline="0" dirty="0" smtClean="0"/>
              <a:t>ou will also need to use drawing guides to position your pictures on the slide. </a:t>
            </a:r>
          </a:p>
          <a:p>
            <a:endParaRPr lang="en-US" sz="1200" b="0" baseline="0" dirty="0" smtClean="0"/>
          </a:p>
          <a:p>
            <a:endParaRPr lang="en-US" sz="1200" b="0" baseline="0" dirty="0" smtClean="0"/>
          </a:p>
          <a:p>
            <a:r>
              <a:rPr lang="en-US" sz="1200" dirty="0" smtClean="0"/>
              <a:t>To display and set the drawing guides, do the following:</a:t>
            </a:r>
            <a:endParaRPr lang="en-US" sz="1200" b="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Home</a:t>
            </a:r>
            <a:r>
              <a:rPr lang="en-US" sz="1200" b="0" dirty="0" smtClean="0"/>
              <a:t> tab, in the </a:t>
            </a:r>
            <a:r>
              <a:rPr lang="en-US" sz="1200" b="1" dirty="0" smtClean="0"/>
              <a:t>Slides</a:t>
            </a:r>
            <a:r>
              <a:rPr lang="en-US" sz="1200" b="0" dirty="0" smtClean="0"/>
              <a:t> group, click </a:t>
            </a:r>
            <a:r>
              <a:rPr lang="en-US" sz="1200" b="1" dirty="0" smtClean="0"/>
              <a:t>Layout</a:t>
            </a:r>
            <a:r>
              <a:rPr lang="en-US" sz="1200" b="0" dirty="0" smtClean="0"/>
              <a:t>, and then click</a:t>
            </a:r>
            <a:r>
              <a:rPr lang="en-US" sz="1200" b="0" baseline="0" dirty="0" smtClean="0"/>
              <a:t> </a:t>
            </a:r>
            <a:r>
              <a:rPr lang="en-US" sz="1200" b="1" baseline="0" dirty="0" smtClean="0"/>
              <a:t>Blank</a:t>
            </a:r>
            <a:r>
              <a:rPr lang="en-US" sz="1200" b="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a:t>
            </a:r>
            <a:r>
              <a:rPr lang="en-US" sz="1200" b="0" dirty="0" smtClean="0">
                <a:solidFill>
                  <a:schemeClr val="accent6"/>
                </a:solidFill>
              </a:rPr>
              <a:t>ight-click the slide background area, </a:t>
            </a:r>
            <a:r>
              <a:rPr lang="en-US" sz="1200" b="0" baseline="0" dirty="0" smtClean="0">
                <a:solidFill>
                  <a:schemeClr val="accent6"/>
                </a:solidFill>
              </a:rPr>
              <a:t>and then </a:t>
            </a:r>
            <a:r>
              <a:rPr lang="en-US" sz="1200" b="0" dirty="0" smtClean="0">
                <a:solidFill>
                  <a:schemeClr val="accent6"/>
                </a:solidFill>
              </a:rPr>
              <a:t>click </a:t>
            </a:r>
            <a:r>
              <a:rPr lang="en-US" sz="1200" b="1" dirty="0" smtClean="0">
                <a:solidFill>
                  <a:schemeClr val="accent6"/>
                </a:solidFill>
              </a:rPr>
              <a:t>Grid and Guides</a:t>
            </a:r>
            <a:r>
              <a:rPr lang="en-US" sz="1200" b="0" dirty="0" smtClean="0">
                <a:solidFill>
                  <a:schemeClr val="accent6"/>
                </a:solidFill>
              </a:rPr>
              <a:t>.</a:t>
            </a:r>
            <a:r>
              <a:rPr lang="en-US" sz="1200" b="1" baseline="0" dirty="0" smtClean="0">
                <a:solidFill>
                  <a:schemeClr val="accent6"/>
                </a:solidFill>
              </a:rPr>
              <a:t> </a:t>
            </a:r>
            <a:r>
              <a:rPr lang="en-US" sz="1200" b="0" dirty="0" smtClean="0">
                <a:solidFill>
                  <a:schemeClr val="accent6"/>
                </a:solidFill>
              </a:rPr>
              <a:t>In the </a:t>
            </a:r>
            <a:r>
              <a:rPr lang="en-US" sz="1200" b="1" dirty="0" smtClean="0">
                <a:solidFill>
                  <a:schemeClr val="accent6"/>
                </a:solidFill>
              </a:rPr>
              <a:t>Grid and Guides </a:t>
            </a:r>
            <a:r>
              <a:rPr lang="en-US" sz="1200" b="0" dirty="0" smtClean="0">
                <a:solidFill>
                  <a:schemeClr val="accent6"/>
                </a:solidFill>
              </a:rPr>
              <a:t>dialog box, under</a:t>
            </a:r>
            <a:r>
              <a:rPr lang="en-US" sz="1200" b="0" baseline="0" dirty="0" smtClean="0">
                <a:solidFill>
                  <a:schemeClr val="accent6"/>
                </a:solidFill>
              </a:rPr>
              <a:t> </a:t>
            </a:r>
            <a:r>
              <a:rPr lang="en-US" sz="1200" b="1" dirty="0" smtClean="0">
                <a:solidFill>
                  <a:schemeClr val="accent6"/>
                </a:solidFill>
              </a:rPr>
              <a:t>Guide</a:t>
            </a:r>
            <a:r>
              <a:rPr lang="en-US" sz="1200" b="0" dirty="0" smtClean="0">
                <a:solidFill>
                  <a:schemeClr val="accent6"/>
                </a:solidFill>
              </a:rPr>
              <a:t> </a:t>
            </a:r>
            <a:r>
              <a:rPr lang="en-US" sz="1200" b="1" dirty="0" smtClean="0">
                <a:solidFill>
                  <a:schemeClr val="accent6"/>
                </a:solidFill>
              </a:rPr>
              <a:t>settings</a:t>
            </a:r>
            <a:r>
              <a:rPr lang="en-US" sz="1200" b="0" dirty="0" smtClean="0">
                <a:solidFill>
                  <a:schemeClr val="accent6"/>
                </a:solidFill>
              </a:rPr>
              <a:t>, select </a:t>
            </a:r>
            <a:r>
              <a:rPr lang="en-US" sz="1200" b="1" dirty="0" smtClean="0">
                <a:solidFill>
                  <a:schemeClr val="accent6"/>
                </a:solidFill>
              </a:rPr>
              <a:t>Display drawing guides on screen</a:t>
            </a:r>
            <a:r>
              <a:rPr lang="en-US" sz="1200" b="0" dirty="0" smtClean="0">
                <a:solidFill>
                  <a:schemeClr val="accent6"/>
                </a:solidFill>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 As</a:t>
            </a:r>
            <a:r>
              <a:rPr lang="en-US" sz="1200" baseline="0" dirty="0" smtClean="0"/>
              <a:t> you drag the guides, the cursor will display the new position.</a:t>
            </a:r>
            <a:r>
              <a:rPr lang="en-US" sz="120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d</a:t>
            </a:r>
            <a:r>
              <a:rPr lang="en-US" sz="1200" dirty="0" smtClean="0"/>
              <a:t>o the following:</a:t>
            </a:r>
            <a:endParaRPr lang="en-US" sz="1200" b="0" dirty="0" smtClean="0">
              <a:solidFill>
                <a:schemeClr val="accent6"/>
              </a:solidFill>
            </a:endParaRPr>
          </a:p>
          <a:p>
            <a:pPr marL="685800" lvl="2" indent="-228600">
              <a:buFont typeface="Arial" pitchFamily="34" charset="0"/>
              <a:buChar char="•"/>
            </a:pPr>
            <a:r>
              <a:rPr lang="en-US" sz="1200" dirty="0" smtClean="0"/>
              <a:t>Press and hold CTRL, select the horizontal </a:t>
            </a:r>
            <a:r>
              <a:rPr lang="en-US" sz="1200" baseline="0" dirty="0" smtClean="0"/>
              <a:t>guide, and then </a:t>
            </a:r>
            <a:r>
              <a:rPr lang="en-US" sz="1200" dirty="0" smtClean="0"/>
              <a:t>drag it up to</a:t>
            </a:r>
            <a:r>
              <a:rPr lang="en-US" sz="1200" baseline="0" dirty="0" smtClean="0"/>
              <a:t> the</a:t>
            </a:r>
            <a:r>
              <a:rPr lang="en-US" sz="1200" dirty="0" smtClean="0"/>
              <a:t> 2.17 position.</a:t>
            </a:r>
          </a:p>
          <a:p>
            <a:pPr marL="685800" lvl="2" indent="-228600">
              <a:buFont typeface="Arial" pitchFamily="34" charset="0"/>
              <a:buChar char="•"/>
            </a:pPr>
            <a:r>
              <a:rPr lang="en-US" sz="1200" dirty="0" smtClean="0"/>
              <a:t>Press and hold CTRL, select the horizontal </a:t>
            </a:r>
            <a:r>
              <a:rPr lang="en-US" sz="1200" baseline="0" dirty="0" smtClean="0"/>
              <a:t>guide, and then </a:t>
            </a:r>
            <a:r>
              <a:rPr lang="en-US" sz="1200" dirty="0" smtClean="0"/>
              <a:t>drag it down to</a:t>
            </a:r>
            <a:r>
              <a:rPr lang="en-US" sz="1200" baseline="0" dirty="0" smtClean="0"/>
              <a:t> the</a:t>
            </a:r>
            <a:r>
              <a:rPr lang="en-US" sz="1200" dirty="0" smtClean="0"/>
              <a:t> 2.17 position.</a:t>
            </a:r>
          </a:p>
          <a:p>
            <a:pPr marL="685800" marR="0" lvl="2" indent="-228600" algn="l" defTabSz="914400" rtl="0" eaLnBrk="1" fontAlgn="auto" latinLnBrk="0" hangingPunct="1">
              <a:lnSpc>
                <a:spcPct val="90000"/>
              </a:lnSpc>
              <a:spcBef>
                <a:spcPts val="0"/>
              </a:spcBef>
              <a:spcAft>
                <a:spcPts val="600"/>
              </a:spcAft>
              <a:buClrTx/>
              <a:buSzTx/>
              <a:buFont typeface="Arial" pitchFamily="34" charset="0"/>
              <a:buChar char="•"/>
              <a:tabLst/>
              <a:defRPr/>
            </a:pPr>
            <a:r>
              <a:rPr lang="en-US" sz="1200" dirty="0" smtClean="0"/>
              <a:t>Press and hold CTRL, select the vertical </a:t>
            </a:r>
            <a:r>
              <a:rPr lang="en-US" sz="1200" baseline="0" dirty="0" smtClean="0"/>
              <a:t>guide, and then </a:t>
            </a:r>
            <a:r>
              <a:rPr lang="en-US" sz="1200" dirty="0" smtClean="0"/>
              <a:t>drag it right to</a:t>
            </a:r>
            <a:r>
              <a:rPr lang="en-US" sz="1200" baseline="0" dirty="0" smtClean="0"/>
              <a:t> the</a:t>
            </a:r>
            <a:r>
              <a:rPr lang="en-US" sz="1200" dirty="0" smtClean="0"/>
              <a:t> 3.50 position.</a:t>
            </a:r>
          </a:p>
          <a:p>
            <a:pPr marL="685800" marR="0" lvl="2" indent="-228600" algn="l" defTabSz="914400" rtl="0" eaLnBrk="1" fontAlgn="auto" latinLnBrk="0" hangingPunct="1">
              <a:lnSpc>
                <a:spcPct val="90000"/>
              </a:lnSpc>
              <a:spcBef>
                <a:spcPts val="0"/>
              </a:spcBef>
              <a:spcAft>
                <a:spcPts val="600"/>
              </a:spcAft>
              <a:buClrTx/>
              <a:buSzTx/>
              <a:buFont typeface="Arial" pitchFamily="34" charset="0"/>
              <a:buChar char="•"/>
              <a:tabLst/>
              <a:defRPr/>
            </a:pPr>
            <a:r>
              <a:rPr lang="en-US" sz="1200" dirty="0" smtClean="0"/>
              <a:t>Press and hold CTRL, select the vertical </a:t>
            </a:r>
            <a:r>
              <a:rPr lang="en-US" sz="1200" baseline="0" dirty="0" smtClean="0"/>
              <a:t>guide, and then </a:t>
            </a:r>
            <a:r>
              <a:rPr lang="en-US" sz="1200" dirty="0" smtClean="0"/>
              <a:t>drag it left to</a:t>
            </a:r>
            <a:r>
              <a:rPr lang="en-US" sz="1200" baseline="0" dirty="0" smtClean="0"/>
              <a:t> the</a:t>
            </a:r>
            <a:r>
              <a:rPr lang="en-US" sz="1200" dirty="0" smtClean="0"/>
              <a:t> 2.50 position.</a:t>
            </a:r>
          </a:p>
          <a:p>
            <a:endParaRPr lang="en-US" sz="1200" b="1" baseline="0" dirty="0" smtClean="0"/>
          </a:p>
          <a:p>
            <a:endParaRPr lang="en-US" sz="1200" baseline="0" dirty="0" smtClean="0"/>
          </a:p>
          <a:p>
            <a:r>
              <a:rPr lang="en-US" sz="1200" baseline="0" dirty="0" smtClean="0"/>
              <a:t>To reproduce the shape effects on this slide, do the following:</a:t>
            </a:r>
          </a:p>
          <a:p>
            <a:pPr marL="228600" indent="-228600">
              <a:buFont typeface="+mj-lt"/>
              <a:buAutoNum type="arabicPeriod"/>
            </a:pPr>
            <a:r>
              <a:rPr lang="en-US" sz="1200" baseline="0" dirty="0" smtClean="0"/>
              <a:t>On the </a:t>
            </a:r>
            <a:r>
              <a:rPr lang="en-US" sz="1200" b="1" baseline="0" dirty="0" smtClean="0"/>
              <a:t>Home</a:t>
            </a:r>
            <a:r>
              <a:rPr lang="en-US" sz="1200" baseline="0" dirty="0" smtClean="0"/>
              <a:t> tab, in the </a:t>
            </a:r>
            <a:r>
              <a:rPr lang="en-US" sz="1200" b="1" baseline="0" dirty="0" smtClean="0"/>
              <a:t>Drawing </a:t>
            </a:r>
            <a:r>
              <a:rPr lang="en-US" sz="1200" baseline="0" dirty="0" smtClean="0"/>
              <a:t>group, click </a:t>
            </a:r>
            <a:r>
              <a:rPr lang="en-US" sz="1200" b="1" baseline="0" dirty="0" smtClean="0"/>
              <a:t>Shapes</a:t>
            </a:r>
            <a:r>
              <a:rPr lang="en-US" sz="1200" baseline="0" dirty="0" smtClean="0"/>
              <a:t>, and then under </a:t>
            </a:r>
            <a:r>
              <a:rPr lang="en-US" sz="1200" b="1" baseline="0" dirty="0" smtClean="0">
                <a:solidFill>
                  <a:schemeClr val="accent6"/>
                </a:solidFill>
              </a:rPr>
              <a:t>Rectangles</a:t>
            </a:r>
            <a:r>
              <a:rPr lang="en-US" sz="1200" b="0" baseline="0" dirty="0" smtClean="0">
                <a:solidFill>
                  <a:schemeClr val="accent6"/>
                </a:solidFill>
              </a:rPr>
              <a:t> click </a:t>
            </a:r>
            <a:r>
              <a:rPr lang="en-US" sz="1200" b="1" dirty="0" smtClean="0">
                <a:solidFill>
                  <a:schemeClr val="accent6"/>
                </a:solidFill>
              </a:rPr>
              <a:t>Snip Diagonal Corner Rectangle </a:t>
            </a:r>
            <a:r>
              <a:rPr lang="en-US" sz="1200" b="0" dirty="0" smtClean="0">
                <a:solidFill>
                  <a:schemeClr val="accent6"/>
                </a:solidFill>
              </a:rPr>
              <a:t>(fifth option from the left).</a:t>
            </a:r>
          </a:p>
          <a:p>
            <a:pPr marL="228600" indent="-228600">
              <a:buFont typeface="+mj-lt"/>
              <a:buAutoNum type="arabicPeriod"/>
            </a:pPr>
            <a:r>
              <a:rPr lang="en-US" sz="1200" baseline="0" dirty="0" smtClean="0"/>
              <a:t>On the </a:t>
            </a:r>
            <a:r>
              <a:rPr lang="en-US" sz="1200" b="1" baseline="0" dirty="0" smtClean="0"/>
              <a:t>Home</a:t>
            </a:r>
            <a:r>
              <a:rPr lang="en-US" sz="1200" baseline="0" dirty="0" smtClean="0"/>
              <a:t> tab, in the </a:t>
            </a:r>
            <a:r>
              <a:rPr lang="en-US" sz="1200" b="1" baseline="0" dirty="0" smtClean="0"/>
              <a:t>Drawing </a:t>
            </a:r>
            <a:r>
              <a:rPr lang="en-US" sz="1200" baseline="0" dirty="0" smtClean="0"/>
              <a:t>group, click the arrow next to </a:t>
            </a:r>
            <a:r>
              <a:rPr lang="en-US" sz="1200" b="1" baseline="0" dirty="0" smtClean="0"/>
              <a:t>Shape Outline</a:t>
            </a:r>
            <a:r>
              <a:rPr lang="en-US" sz="1200" baseline="0" dirty="0" smtClean="0"/>
              <a:t>, and then click </a:t>
            </a:r>
            <a:r>
              <a:rPr lang="en-US" sz="1200" b="1" baseline="0" dirty="0" smtClean="0"/>
              <a:t>No Outline</a:t>
            </a:r>
            <a:r>
              <a:rPr lang="en-US" sz="1200" baseline="0" dirty="0" smtClean="0"/>
              <a:t>.</a:t>
            </a:r>
          </a:p>
          <a:p>
            <a:pPr marL="228600" indent="-228600">
              <a:buFont typeface="+mj-lt"/>
              <a:buAutoNum type="arabicPeriod"/>
            </a:pPr>
            <a:r>
              <a:rPr lang="en-US" sz="1200" baseline="0" dirty="0" smtClean="0"/>
              <a:t>On the </a:t>
            </a:r>
            <a:r>
              <a:rPr lang="en-US" sz="1200" b="1" baseline="0" dirty="0" smtClean="0"/>
              <a:t>Home</a:t>
            </a:r>
            <a:r>
              <a:rPr lang="en-US" sz="1200" baseline="0" dirty="0" smtClean="0"/>
              <a:t> tab, in the </a:t>
            </a:r>
            <a:r>
              <a:rPr lang="en-US" sz="1200" b="1" baseline="0" dirty="0" smtClean="0"/>
              <a:t>Drawing </a:t>
            </a:r>
            <a:r>
              <a:rPr lang="en-US" sz="1200" baseline="0" dirty="0" smtClean="0"/>
              <a:t>group, click the arrow next to </a:t>
            </a:r>
            <a:r>
              <a:rPr lang="en-US" sz="1200" b="1" baseline="0" dirty="0" smtClean="0"/>
              <a:t>Shape Fill</a:t>
            </a:r>
            <a:r>
              <a:rPr lang="en-US" sz="1200" baseline="0" dirty="0" smtClean="0"/>
              <a:t>, point to </a:t>
            </a:r>
            <a:r>
              <a:rPr lang="en-US" sz="1200" b="1" baseline="0" dirty="0" smtClean="0">
                <a:solidFill>
                  <a:schemeClr val="accent6"/>
                </a:solidFill>
              </a:rPr>
              <a:t>Gradient</a:t>
            </a:r>
            <a:r>
              <a:rPr lang="en-US" sz="1200" b="0" baseline="0" dirty="0" smtClean="0">
                <a:solidFill>
                  <a:schemeClr val="accent6"/>
                </a:solidFill>
              </a:rPr>
              <a:t>, and then click </a:t>
            </a:r>
            <a:r>
              <a:rPr lang="en-US" sz="1200" b="1" baseline="0" dirty="0" smtClean="0">
                <a:solidFill>
                  <a:schemeClr val="accent6"/>
                </a:solidFill>
              </a:rPr>
              <a:t>More</a:t>
            </a:r>
            <a:r>
              <a:rPr lang="en-US" sz="1200" b="0" baseline="0" dirty="0" smtClean="0">
                <a:solidFill>
                  <a:schemeClr val="accent6"/>
                </a:solidFill>
              </a:rPr>
              <a:t> </a:t>
            </a:r>
            <a:r>
              <a:rPr lang="en-US" sz="1200" b="1" baseline="0" dirty="0" smtClean="0">
                <a:solidFill>
                  <a:schemeClr val="accent6"/>
                </a:solidFill>
              </a:rPr>
              <a:t>Gradients</a:t>
            </a:r>
            <a:r>
              <a:rPr lang="en-US" sz="1200" b="0" baseline="0" dirty="0" smtClean="0">
                <a:solidFill>
                  <a:schemeClr val="accent6"/>
                </a:solidFill>
              </a:rPr>
              <a:t>. In the </a:t>
            </a:r>
            <a:r>
              <a:rPr lang="en-US" sz="1200" b="1" baseline="0" dirty="0" smtClean="0">
                <a:solidFill>
                  <a:schemeClr val="accent6"/>
                </a:solidFill>
              </a:rPr>
              <a:t>Format Shape </a:t>
            </a:r>
            <a:r>
              <a:rPr lang="en-US" sz="1200" b="0" baseline="0" dirty="0" smtClean="0">
                <a:solidFill>
                  <a:schemeClr val="accent6"/>
                </a:solidFill>
              </a:rPr>
              <a:t>dialog box, i</a:t>
            </a:r>
            <a:r>
              <a:rPr lang="en-US" sz="1200" b="0" baseline="0" dirty="0" smtClean="0">
                <a:solidFill>
                  <a:schemeClr val="tx1"/>
                </a:solidFill>
              </a:rPr>
              <a:t>n the left pane, click </a:t>
            </a:r>
            <a:r>
              <a:rPr lang="en-US" sz="1200" b="1" baseline="0" dirty="0" smtClean="0">
                <a:solidFill>
                  <a:schemeClr val="accent6"/>
                </a:solidFill>
              </a:rPr>
              <a:t>Fill</a:t>
            </a:r>
            <a:r>
              <a:rPr lang="en-US" sz="1200" b="0" baseline="0" dirty="0" smtClean="0">
                <a:solidFill>
                  <a:schemeClr val="accent6"/>
                </a:solidFill>
              </a:rPr>
              <a:t>, select </a:t>
            </a:r>
            <a:r>
              <a:rPr lang="en-US" sz="1200" b="1" baseline="0" dirty="0" smtClean="0">
                <a:solidFill>
                  <a:schemeClr val="accent6"/>
                </a:solidFill>
              </a:rPr>
              <a:t>Gradient fill</a:t>
            </a:r>
            <a:r>
              <a:rPr lang="en-US" sz="1200" b="0" baseline="0" dirty="0" smtClean="0">
                <a:solidFill>
                  <a:schemeClr val="accent6"/>
                </a:solidFill>
              </a:rPr>
              <a:t> in the </a:t>
            </a:r>
            <a:r>
              <a:rPr lang="en-US" sz="1200" b="1" baseline="0" dirty="0" smtClean="0">
                <a:solidFill>
                  <a:schemeClr val="accent6"/>
                </a:solidFill>
              </a:rPr>
              <a:t>Fill</a:t>
            </a:r>
            <a:r>
              <a:rPr lang="en-US" sz="1200" b="0" baseline="0" dirty="0" smtClean="0">
                <a:solidFill>
                  <a:schemeClr val="accent6"/>
                </a:solidFill>
              </a:rPr>
              <a:t> pane, and then do the following:</a:t>
            </a:r>
          </a:p>
          <a:p>
            <a:pPr marL="685800" lvl="1" indent="-228600">
              <a:buFont typeface="Arial" pitchFamily="34" charset="0"/>
              <a:buChar char="•"/>
            </a:pPr>
            <a:r>
              <a:rPr lang="en-US" sz="1200" b="0" dirty="0" smtClean="0">
                <a:solidFill>
                  <a:schemeClr val="accent6"/>
                </a:solidFill>
              </a:rPr>
              <a:t>In the </a:t>
            </a:r>
            <a:r>
              <a:rPr lang="en-US" sz="1200" b="1" dirty="0" smtClean="0">
                <a:solidFill>
                  <a:schemeClr val="accent6"/>
                </a:solidFill>
              </a:rPr>
              <a:t>Type </a:t>
            </a:r>
            <a:r>
              <a:rPr lang="en-US" sz="1200" b="0" dirty="0" smtClean="0">
                <a:solidFill>
                  <a:schemeClr val="accent6"/>
                </a:solidFill>
              </a:rPr>
              <a:t>list, select </a:t>
            </a:r>
            <a:r>
              <a:rPr lang="en-US" sz="1200" b="1" dirty="0" smtClean="0">
                <a:solidFill>
                  <a:schemeClr val="accent6"/>
                </a:solidFill>
              </a:rPr>
              <a:t>Linear</a:t>
            </a:r>
            <a:r>
              <a:rPr lang="en-US" sz="1200" b="0" dirty="0" smtClean="0">
                <a:solidFill>
                  <a:schemeClr val="accent6"/>
                </a:solidFill>
              </a:rPr>
              <a:t>.</a:t>
            </a:r>
          </a:p>
          <a:p>
            <a:pPr marL="685800" lvl="1" indent="-228600">
              <a:buFont typeface="Arial" pitchFamily="34" charset="0"/>
              <a:buChar char="•"/>
            </a:pPr>
            <a:r>
              <a:rPr lang="en-US" sz="1200" b="0" dirty="0" smtClean="0">
                <a:solidFill>
                  <a:schemeClr val="accent6"/>
                </a:solidFill>
              </a:rPr>
              <a:t>Click the button next to </a:t>
            </a:r>
            <a:r>
              <a:rPr lang="en-US" sz="1200" b="1" dirty="0" smtClean="0">
                <a:solidFill>
                  <a:schemeClr val="accent6"/>
                </a:solidFill>
              </a:rPr>
              <a:t>Direction</a:t>
            </a:r>
            <a:r>
              <a:rPr lang="en-US" sz="1200" b="0" dirty="0" smtClean="0">
                <a:solidFill>
                  <a:schemeClr val="accent6"/>
                </a:solidFill>
              </a:rPr>
              <a:t>, and then click </a:t>
            </a:r>
            <a:r>
              <a:rPr lang="en-US" sz="1200" b="1" dirty="0" smtClean="0">
                <a:solidFill>
                  <a:schemeClr val="accent6"/>
                </a:solidFill>
              </a:rPr>
              <a:t>Linear Right</a:t>
            </a:r>
            <a:r>
              <a:rPr lang="en-US" sz="1200" b="1" baseline="0" dirty="0" smtClean="0">
                <a:solidFill>
                  <a:schemeClr val="accent6"/>
                </a:solidFill>
              </a:rPr>
              <a:t> </a:t>
            </a:r>
            <a:r>
              <a:rPr lang="en-US" sz="1200" b="0" baseline="0" dirty="0" smtClean="0">
                <a:solidFill>
                  <a:schemeClr val="accent6"/>
                </a:solidFill>
              </a:rPr>
              <a:t>(first row, fourth option from the left). </a:t>
            </a:r>
            <a:endParaRPr lang="en-US" sz="1200" b="1" dirty="0" smtClean="0">
              <a:solidFill>
                <a:schemeClr val="accent6"/>
              </a:solidFill>
            </a:endParaRP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endParaRPr lang="en-US" sz="1200" kern="120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first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baseline="0" dirty="0" smtClean="0">
                <a:solidFill>
                  <a:schemeClr val="accent6"/>
                </a:solidFill>
              </a:rPr>
              <a:t>Black, Text 1</a:t>
            </a:r>
            <a:r>
              <a:rPr lang="en-US" sz="1200" b="0" baseline="0" dirty="0" smtClean="0">
                <a:solidFill>
                  <a:schemeClr val="accent6"/>
                </a:solidFill>
              </a:rPr>
              <a:t> (first row, second option from the left). </a:t>
            </a:r>
            <a:endParaRPr lang="en-US" sz="1200" kern="1200" dirty="0" smtClean="0">
              <a:solidFill>
                <a:schemeClr val="tx1"/>
              </a:solidFill>
              <a:effectLst/>
              <a:latin typeface="+mn-lt"/>
              <a:ea typeface="+mn-ea"/>
              <a:cs typeface="+mn-cs"/>
            </a:endParaRP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51%</a:t>
            </a:r>
            <a:r>
              <a:rPr lang="en-US" sz="1200" kern="1200" dirty="0" smtClean="0">
                <a:solidFill>
                  <a:schemeClr val="tx1"/>
                </a:solidFill>
                <a:effectLst/>
                <a:latin typeface="+mn-lt"/>
                <a:ea typeface="+mn-ea"/>
                <a:cs typeface="+mn-cs"/>
              </a:rPr>
              <a:t>. </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second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baseline="0" dirty="0" smtClean="0">
                <a:solidFill>
                  <a:schemeClr val="accent6"/>
                </a:solidFill>
              </a:rPr>
              <a:t>Black, Text 1</a:t>
            </a:r>
            <a:r>
              <a:rPr lang="en-US" sz="1200" b="0" baseline="0" dirty="0" smtClean="0">
                <a:solidFill>
                  <a:schemeClr val="accent6"/>
                </a:solidFill>
              </a:rPr>
              <a:t> (first row, second option from the left). </a:t>
            </a:r>
            <a:endParaRPr lang="en-US" sz="1200" kern="1200" dirty="0" smtClean="0">
              <a:solidFill>
                <a:schemeClr val="tx1"/>
              </a:solidFill>
              <a:effectLst/>
              <a:latin typeface="+mn-lt"/>
              <a:ea typeface="+mn-ea"/>
              <a:cs typeface="+mn-cs"/>
            </a:endParaRP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85%</a:t>
            </a:r>
            <a:r>
              <a:rPr lang="en-US" sz="1200" kern="1200" dirty="0" smtClean="0">
                <a:solidFill>
                  <a:schemeClr val="tx1"/>
                </a:solidFill>
                <a:effectLst/>
                <a:latin typeface="+mn-lt"/>
                <a:ea typeface="+mn-ea"/>
                <a:cs typeface="+mn-cs"/>
              </a:rPr>
              <a:t>. </a:t>
            </a:r>
            <a:endParaRPr lang="en-US" sz="1200" kern="1200" dirty="0" smtClean="0">
              <a:solidFill>
                <a:schemeClr val="tx1"/>
              </a:solidFill>
              <a:latin typeface="+mn-lt"/>
              <a:ea typeface="+mn-ea"/>
              <a:cs typeface="+mn-cs"/>
            </a:endParaRPr>
          </a:p>
          <a:p>
            <a:pPr marL="228600" indent="-228600">
              <a:spcAft>
                <a:spcPts val="300"/>
              </a:spcAft>
              <a:buFont typeface="+mj-lt"/>
              <a:buAutoNum type="arabicPeriod"/>
            </a:pPr>
            <a:r>
              <a:rPr lang="en-US" sz="1200" b="0" baseline="0" dirty="0" smtClean="0">
                <a:solidFill>
                  <a:schemeClr val="accent6"/>
                </a:solidFill>
              </a:rPr>
              <a:t>Under </a:t>
            </a:r>
            <a:r>
              <a:rPr lang="en-US" sz="1200" b="1" baseline="0" dirty="0" smtClean="0">
                <a:solidFill>
                  <a:schemeClr val="accent6"/>
                </a:solidFill>
              </a:rPr>
              <a:t>Drawing Tools</a:t>
            </a:r>
            <a:r>
              <a:rPr lang="en-US" sz="1200" b="0" baseline="0" dirty="0" smtClean="0">
                <a:solidFill>
                  <a:schemeClr val="accent6"/>
                </a:solidFill>
              </a:rPr>
              <a:t>, on the </a:t>
            </a:r>
            <a:r>
              <a:rPr lang="en-US" sz="1200" b="1" baseline="0" dirty="0" smtClean="0">
                <a:solidFill>
                  <a:schemeClr val="accent6"/>
                </a:solidFill>
              </a:rPr>
              <a:t>Format</a:t>
            </a:r>
            <a:r>
              <a:rPr lang="en-US" sz="1200" b="0" baseline="0" dirty="0" smtClean="0">
                <a:solidFill>
                  <a:schemeClr val="accent6"/>
                </a:solidFill>
              </a:rPr>
              <a:t> tab, in the </a:t>
            </a:r>
            <a:r>
              <a:rPr lang="en-US" sz="1200" b="1" baseline="0" dirty="0" smtClean="0">
                <a:solidFill>
                  <a:schemeClr val="accent6"/>
                </a:solidFill>
              </a:rPr>
              <a:t>Size</a:t>
            </a:r>
            <a:r>
              <a:rPr lang="en-US" sz="1200" b="0" baseline="0" dirty="0" smtClean="0">
                <a:solidFill>
                  <a:schemeClr val="accent6"/>
                </a:solidFill>
              </a:rPr>
              <a:t> group, do the following:</a:t>
            </a:r>
          </a:p>
          <a:p>
            <a:pPr marL="685800" lvl="1" indent="-228600">
              <a:spcAft>
                <a:spcPts val="300"/>
              </a:spcAft>
              <a:buFont typeface="Arial" pitchFamily="34" charset="0"/>
              <a:buChar char="•"/>
            </a:pPr>
            <a:r>
              <a:rPr lang="en-US" sz="1200" b="0" baseline="0" dirty="0" smtClean="0">
                <a:solidFill>
                  <a:schemeClr val="accent6"/>
                </a:solidFill>
              </a:rPr>
              <a:t>In the </a:t>
            </a:r>
            <a:r>
              <a:rPr lang="en-US" sz="1200" b="1" baseline="0" dirty="0" smtClean="0">
                <a:solidFill>
                  <a:schemeClr val="accent6"/>
                </a:solidFill>
              </a:rPr>
              <a:t>Shape Height </a:t>
            </a:r>
            <a:r>
              <a:rPr lang="en-US" sz="1200" b="0" baseline="0" dirty="0" smtClean="0">
                <a:solidFill>
                  <a:schemeClr val="accent6"/>
                </a:solidFill>
              </a:rPr>
              <a:t>box, enter </a:t>
            </a:r>
            <a:r>
              <a:rPr lang="en-US" sz="1200" b="1" baseline="0" dirty="0" smtClean="0">
                <a:solidFill>
                  <a:schemeClr val="accent6"/>
                </a:solidFill>
              </a:rPr>
              <a:t>1.5”</a:t>
            </a:r>
            <a:r>
              <a:rPr lang="en-US" sz="1200" b="0" baseline="0" dirty="0" smtClean="0">
                <a:solidFill>
                  <a:schemeClr val="accent6"/>
                </a:solidFill>
              </a:rPr>
              <a:t>.</a:t>
            </a:r>
          </a:p>
          <a:p>
            <a:pPr marL="685800" lvl="1" indent="-228600">
              <a:spcAft>
                <a:spcPts val="300"/>
              </a:spcAft>
              <a:buFont typeface="Arial" pitchFamily="34" charset="0"/>
              <a:buChar char="•"/>
            </a:pPr>
            <a:r>
              <a:rPr lang="en-US" sz="1200" b="0" baseline="0" dirty="0" smtClean="0">
                <a:solidFill>
                  <a:schemeClr val="accent6"/>
                </a:solidFill>
              </a:rPr>
              <a:t>In the </a:t>
            </a:r>
            <a:r>
              <a:rPr lang="en-US" sz="1200" b="1" baseline="0" dirty="0" smtClean="0">
                <a:solidFill>
                  <a:schemeClr val="accent6"/>
                </a:solidFill>
              </a:rPr>
              <a:t>Shape Width </a:t>
            </a:r>
            <a:r>
              <a:rPr lang="en-US" sz="1200" b="0" baseline="0" dirty="0" smtClean="0">
                <a:solidFill>
                  <a:schemeClr val="accent6"/>
                </a:solidFill>
              </a:rPr>
              <a:t>box, enter </a:t>
            </a:r>
            <a:r>
              <a:rPr lang="en-US" sz="1200" b="1" baseline="0" dirty="0" smtClean="0">
                <a:solidFill>
                  <a:schemeClr val="accent6"/>
                </a:solidFill>
              </a:rPr>
              <a:t>8.42”</a:t>
            </a:r>
            <a:r>
              <a:rPr lang="en-US" sz="1200" b="0" baseline="0" dirty="0" smtClean="0">
                <a:solidFill>
                  <a:schemeClr val="accent6"/>
                </a:solidFill>
              </a:rPr>
              <a:t>.</a:t>
            </a:r>
          </a:p>
          <a:p>
            <a:pPr marL="228600" indent="-228600">
              <a:spcAft>
                <a:spcPts val="300"/>
              </a:spcAft>
              <a:buFont typeface="+mj-lt"/>
              <a:buAutoNum type="arabicPeriod"/>
            </a:pPr>
            <a:r>
              <a:rPr lang="en-US" sz="1200" b="0" baseline="0" dirty="0" smtClean="0">
                <a:solidFill>
                  <a:schemeClr val="accent6"/>
                </a:solidFill>
              </a:rPr>
              <a:t>Select the rectangle. On the </a:t>
            </a:r>
            <a:r>
              <a:rPr lang="en-US" sz="1200" b="1" baseline="0" dirty="0" smtClean="0">
                <a:solidFill>
                  <a:schemeClr val="accent6"/>
                </a:solidFill>
              </a:rPr>
              <a:t>Home </a:t>
            </a:r>
            <a:r>
              <a:rPr lang="en-US" sz="1200" b="0" baseline="0" dirty="0" smtClean="0">
                <a:solidFill>
                  <a:schemeClr val="accent6"/>
                </a:solidFill>
              </a:rPr>
              <a:t>tab, in the </a:t>
            </a:r>
            <a:r>
              <a:rPr lang="en-US" sz="1200" b="1" baseline="0" dirty="0" smtClean="0">
                <a:solidFill>
                  <a:schemeClr val="accent6"/>
                </a:solidFill>
              </a:rPr>
              <a:t>Clipboard </a:t>
            </a:r>
            <a:r>
              <a:rPr lang="en-US" sz="1200" b="0" baseline="0" dirty="0" smtClean="0">
                <a:solidFill>
                  <a:schemeClr val="accent6"/>
                </a:solidFill>
              </a:rPr>
              <a:t>group, click the arrow next to </a:t>
            </a:r>
            <a:r>
              <a:rPr lang="en-US" sz="1200" b="1" baseline="0" dirty="0" smtClean="0">
                <a:solidFill>
                  <a:schemeClr val="accent6"/>
                </a:solidFill>
              </a:rPr>
              <a:t>Copy</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Repeat this process one more time for a total of three rectangles.</a:t>
            </a:r>
          </a:p>
          <a:p>
            <a:pPr marL="228600" indent="-228600">
              <a:spcAft>
                <a:spcPts val="300"/>
              </a:spcAft>
              <a:buFont typeface="+mj-lt"/>
              <a:buAutoNum type="arabicPeriod"/>
            </a:pPr>
            <a:r>
              <a:rPr lang="en-US" sz="1200" b="0" baseline="0" dirty="0" smtClean="0">
                <a:solidFill>
                  <a:schemeClr val="accent6"/>
                </a:solidFill>
              </a:rPr>
              <a:t>Drag the first rectangle and center it vertically on the top horizontal drawing guide (2.17).</a:t>
            </a:r>
          </a:p>
          <a:p>
            <a:pPr marL="228600" indent="-228600">
              <a:spcAft>
                <a:spcPts val="300"/>
              </a:spcAft>
              <a:buFont typeface="+mj-lt"/>
              <a:buAutoNum type="arabicPeriod"/>
            </a:pPr>
            <a:r>
              <a:rPr lang="en-US" sz="1200" b="0" baseline="0" dirty="0" smtClean="0">
                <a:solidFill>
                  <a:schemeClr val="accent6"/>
                </a:solidFill>
              </a:rPr>
              <a:t>Drag the second rectangle and center it vertically on the middle horizontal drawing guide (0.00).</a:t>
            </a:r>
          </a:p>
          <a:p>
            <a:pPr marL="228600" indent="-228600">
              <a:spcAft>
                <a:spcPts val="300"/>
              </a:spcAft>
              <a:buFont typeface="+mj-lt"/>
              <a:buAutoNum type="arabicPeriod"/>
            </a:pPr>
            <a:r>
              <a:rPr lang="en-US" sz="1200" b="0" baseline="0" dirty="0" smtClean="0">
                <a:solidFill>
                  <a:schemeClr val="accent6"/>
                </a:solidFill>
              </a:rPr>
              <a:t>Drag the third rectangle and center it vertically on the bottom horizontal drawing guide (2.17).</a:t>
            </a:r>
          </a:p>
          <a:p>
            <a:pPr marL="228600" indent="-228600">
              <a:spcAft>
                <a:spcPts val="300"/>
              </a:spcAft>
              <a:buFont typeface="+mj-lt"/>
              <a:buAutoNum type="arabicPeriod"/>
            </a:pPr>
            <a:r>
              <a:rPr lang="en-US" sz="1200" b="0" baseline="0" dirty="0" smtClean="0">
                <a:solidFill>
                  <a:schemeClr val="accent6"/>
                </a:solidFill>
              </a:rPr>
              <a:t>Press and hold CTRL, and then select all three rectangles. </a:t>
            </a:r>
            <a:r>
              <a:rPr lang="en-US" sz="1200" baseline="0" dirty="0" smtClean="0"/>
              <a:t>On the </a:t>
            </a:r>
            <a:r>
              <a:rPr lang="en-US" sz="1200" b="1" baseline="0" dirty="0" smtClean="0"/>
              <a:t>Home</a:t>
            </a:r>
            <a:r>
              <a:rPr lang="en-US" sz="1200" baseline="0" dirty="0" smtClean="0"/>
              <a:t> tab, in the </a:t>
            </a:r>
            <a:r>
              <a:rPr lang="en-US" sz="1200" b="1" baseline="0" dirty="0" smtClean="0">
                <a:solidFill>
                  <a:schemeClr val="accent6"/>
                </a:solidFill>
              </a:rPr>
              <a:t>Drawing</a:t>
            </a:r>
            <a:r>
              <a:rPr lang="en-US" sz="1200" b="0" baseline="0" dirty="0" smtClean="0">
                <a:solidFill>
                  <a:schemeClr val="accent6"/>
                </a:solidFill>
              </a:rPr>
              <a:t> group, click </a:t>
            </a:r>
            <a:r>
              <a:rPr lang="en-US" sz="1200" b="1" baseline="0" dirty="0" smtClean="0">
                <a:solidFill>
                  <a:schemeClr val="accent6"/>
                </a:solidFill>
              </a:rPr>
              <a:t>Arrange</a:t>
            </a:r>
            <a:r>
              <a:rPr lang="en-US" sz="1200" b="0" baseline="0" dirty="0" smtClean="0">
                <a:solidFill>
                  <a:schemeClr val="accent6"/>
                </a:solidFill>
              </a:rPr>
              <a:t>, point to </a:t>
            </a:r>
            <a:r>
              <a:rPr lang="en-US" sz="1200" b="1" baseline="0" dirty="0" smtClean="0">
                <a:solidFill>
                  <a:schemeClr val="accent6"/>
                </a:solidFill>
              </a:rPr>
              <a:t>Align</a:t>
            </a:r>
            <a:r>
              <a:rPr lang="en-US" sz="1200" b="0" baseline="0" dirty="0" smtClean="0">
                <a:solidFill>
                  <a:schemeClr val="accent6"/>
                </a:solidFill>
              </a:rPr>
              <a:t>, and then do the following:</a:t>
            </a:r>
          </a:p>
          <a:p>
            <a:pPr marL="685800" lvl="1" indent="-228600">
              <a:spcAft>
                <a:spcPts val="300"/>
              </a:spcAft>
              <a:buFont typeface="+mj-lt"/>
              <a:buAutoNum type="arabicPeriod"/>
            </a:pPr>
            <a:r>
              <a:rPr lang="en-US" sz="1200" b="0" baseline="0" dirty="0" smtClean="0">
                <a:solidFill>
                  <a:schemeClr val="accent6"/>
                </a:solidFill>
              </a:rPr>
              <a:t>Click </a:t>
            </a:r>
            <a:r>
              <a:rPr lang="en-US" sz="1200" b="1" baseline="0" dirty="0" smtClean="0">
                <a:solidFill>
                  <a:schemeClr val="accent6"/>
                </a:solidFill>
              </a:rPr>
              <a:t>Align</a:t>
            </a:r>
            <a:r>
              <a:rPr lang="en-US" sz="1200" b="0" baseline="0" dirty="0" smtClean="0">
                <a:solidFill>
                  <a:schemeClr val="accent6"/>
                </a:solidFill>
              </a:rPr>
              <a:t> </a:t>
            </a:r>
            <a:r>
              <a:rPr lang="en-US" sz="1200" b="1" baseline="0" dirty="0" smtClean="0">
                <a:solidFill>
                  <a:schemeClr val="accent6"/>
                </a:solidFill>
              </a:rPr>
              <a:t>to Slide</a:t>
            </a:r>
            <a:r>
              <a:rPr lang="en-US" sz="1200" b="0" baseline="0" dirty="0" smtClean="0">
                <a:solidFill>
                  <a:schemeClr val="accent6"/>
                </a:solidFill>
              </a:rPr>
              <a:t>.</a:t>
            </a:r>
          </a:p>
          <a:p>
            <a:pPr marL="685800" lvl="1" indent="-228600">
              <a:spcAft>
                <a:spcPts val="300"/>
              </a:spcAft>
              <a:buFont typeface="+mj-lt"/>
              <a:buAutoNum type="arabicPeriod"/>
            </a:pPr>
            <a:r>
              <a:rPr lang="en-US" sz="1200" b="0" baseline="0" dirty="0" smtClean="0">
                <a:solidFill>
                  <a:schemeClr val="accent6"/>
                </a:solidFill>
              </a:rPr>
              <a:t>Click </a:t>
            </a:r>
            <a:r>
              <a:rPr lang="en-US" sz="1200" b="1" baseline="0" dirty="0" smtClean="0">
                <a:solidFill>
                  <a:schemeClr val="accent6"/>
                </a:solidFill>
              </a:rPr>
              <a:t>Align Center</a:t>
            </a:r>
            <a:r>
              <a:rPr lang="en-US" sz="1200" b="0" baseline="0" dirty="0" smtClean="0">
                <a:solidFill>
                  <a:schemeClr val="accent6"/>
                </a:solidFill>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b="0" dirty="0" smtClean="0"/>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dirty="0" smtClean="0"/>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b="0" dirty="0" smtClean="0"/>
              <a:t>To reproduce the picture</a:t>
            </a:r>
            <a:r>
              <a:rPr lang="en-US" sz="1200" b="0" baseline="0" dirty="0" smtClean="0"/>
              <a:t> effects on this slide, do the following:</a:t>
            </a:r>
            <a:endParaRPr lang="en-US" sz="1200" b="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Insert tab</a:t>
            </a:r>
            <a:r>
              <a:rPr lang="en-US" sz="1200" b="0" dirty="0" smtClean="0"/>
              <a:t>, in the </a:t>
            </a:r>
            <a:r>
              <a:rPr lang="en-US" sz="1200" b="1" dirty="0" smtClean="0"/>
              <a:t>Images </a:t>
            </a:r>
            <a:r>
              <a:rPr lang="en-US" sz="1200" dirty="0" smtClean="0"/>
              <a:t>group, click </a:t>
            </a:r>
            <a:r>
              <a:rPr lang="en-US" sz="1200" b="1" dirty="0" smtClean="0"/>
              <a:t>Picture</a:t>
            </a:r>
            <a:r>
              <a:rPr lang="en-US" sz="1200" dirty="0" smtClean="0"/>
              <a:t>. In the </a:t>
            </a:r>
            <a:r>
              <a:rPr lang="en-US" sz="1200" b="1" dirty="0" smtClean="0"/>
              <a:t>Insert Picture </a:t>
            </a:r>
            <a:r>
              <a:rPr lang="en-US" sz="1200" dirty="0" smtClean="0"/>
              <a:t>dialog box,</a:t>
            </a:r>
            <a:r>
              <a:rPr lang="en-US" sz="1200" baseline="0" dirty="0" smtClean="0"/>
              <a:t> select a picture </a:t>
            </a:r>
            <a:r>
              <a:rPr lang="en-US" sz="1200" dirty="0" smtClean="0"/>
              <a:t>and then click </a:t>
            </a:r>
            <a:r>
              <a:rPr lang="en-US" sz="1200" b="1" dirty="0" smtClean="0"/>
              <a:t>Insert</a:t>
            </a:r>
            <a:r>
              <a:rPr lang="en-US" sz="1200" dirty="0" smtClean="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solidFill>
                  <a:schemeClr val="accent6"/>
                </a:solidFill>
              </a:rPr>
              <a:t>On the slide, select the picture.</a:t>
            </a:r>
            <a:r>
              <a:rPr lang="en-US" sz="1200" b="0" baseline="0" dirty="0" smtClean="0">
                <a:solidFill>
                  <a:schemeClr val="accent6"/>
                </a:solidFill>
              </a:rPr>
              <a:t> </a:t>
            </a:r>
            <a:r>
              <a:rPr lang="en-US" sz="1200" b="0" dirty="0" smtClean="0">
                <a:solidFill>
                  <a:schemeClr val="accent6"/>
                </a:solidFill>
              </a:rPr>
              <a:t>Under</a:t>
            </a:r>
            <a:r>
              <a:rPr lang="en-US" sz="1200" b="0" baseline="0" dirty="0" smtClean="0">
                <a:solidFill>
                  <a:schemeClr val="accent6"/>
                </a:solidFill>
              </a:rPr>
              <a:t> </a:t>
            </a:r>
            <a:r>
              <a:rPr lang="en-US" sz="1200" b="1" baseline="0" dirty="0" smtClean="0">
                <a:solidFill>
                  <a:schemeClr val="accent6"/>
                </a:solidFill>
              </a:rPr>
              <a:t>Picture Tools</a:t>
            </a:r>
            <a:r>
              <a:rPr lang="en-US" sz="1200" b="0" baseline="0" dirty="0" smtClean="0">
                <a:solidFill>
                  <a:schemeClr val="accent6"/>
                </a:solidFill>
              </a:rPr>
              <a:t>, on the </a:t>
            </a:r>
            <a:r>
              <a:rPr lang="en-US" sz="1200" b="1" baseline="0" dirty="0" smtClean="0">
                <a:solidFill>
                  <a:schemeClr val="accent6"/>
                </a:solidFill>
              </a:rPr>
              <a:t>Format</a:t>
            </a:r>
            <a:r>
              <a:rPr lang="en-US" sz="1200" b="0" baseline="0" dirty="0" smtClean="0">
                <a:solidFill>
                  <a:schemeClr val="accent6"/>
                </a:solidFill>
              </a:rPr>
              <a:t> tab, in the bottom right corner of the </a:t>
            </a:r>
            <a:r>
              <a:rPr lang="en-US" sz="1200" b="1" baseline="0" dirty="0" smtClean="0">
                <a:solidFill>
                  <a:schemeClr val="accent6"/>
                </a:solidFill>
              </a:rPr>
              <a:t>Size </a:t>
            </a:r>
            <a:r>
              <a:rPr lang="en-US" sz="1200" b="0" baseline="0" dirty="0" smtClean="0">
                <a:solidFill>
                  <a:schemeClr val="accent6"/>
                </a:solidFill>
              </a:rPr>
              <a:t>group, click the </a:t>
            </a:r>
            <a:r>
              <a:rPr lang="en-US" sz="1200" b="1" baseline="0" dirty="0" smtClean="0">
                <a:solidFill>
                  <a:schemeClr val="accent6"/>
                </a:solidFill>
              </a:rPr>
              <a:t>Size and Position </a:t>
            </a:r>
            <a:r>
              <a:rPr lang="en-US" sz="1200" b="0" baseline="0" dirty="0" smtClean="0">
                <a:solidFill>
                  <a:schemeClr val="accent6"/>
                </a:solidFill>
              </a:rPr>
              <a:t>dialog box launcher. In the </a:t>
            </a:r>
            <a:r>
              <a:rPr lang="en-US" sz="1200" b="1" baseline="0" dirty="0" smtClean="0">
                <a:solidFill>
                  <a:schemeClr val="accent6"/>
                </a:solidFill>
              </a:rPr>
              <a:t>Format Picture </a:t>
            </a:r>
            <a:r>
              <a:rPr lang="en-US" sz="1200" b="0" baseline="0" dirty="0" smtClean="0">
                <a:solidFill>
                  <a:schemeClr val="accent6"/>
                </a:solidFill>
              </a:rPr>
              <a:t>dialog box, on the </a:t>
            </a:r>
            <a:r>
              <a:rPr lang="en-US" sz="1200" b="1" baseline="0" dirty="0" smtClean="0">
                <a:solidFill>
                  <a:schemeClr val="accent6"/>
                </a:solidFill>
              </a:rPr>
              <a:t>Size</a:t>
            </a:r>
            <a:r>
              <a:rPr lang="en-US" sz="1200" b="0" baseline="0" dirty="0" smtClean="0">
                <a:solidFill>
                  <a:schemeClr val="accent6"/>
                </a:solidFill>
              </a:rPr>
              <a:t> tab, under </a:t>
            </a:r>
            <a:r>
              <a:rPr lang="en-US" sz="1200" b="1" baseline="0" dirty="0" smtClean="0">
                <a:solidFill>
                  <a:schemeClr val="accent6"/>
                </a:solidFill>
              </a:rPr>
              <a:t>Scale</a:t>
            </a:r>
            <a:r>
              <a:rPr lang="en-US" sz="1200" b="0" baseline="0" dirty="0" smtClean="0">
                <a:solidFill>
                  <a:schemeClr val="accent6"/>
                </a:solidFill>
              </a:rPr>
              <a:t>, clear the </a:t>
            </a:r>
            <a:r>
              <a:rPr lang="en-US" sz="1200" b="1" baseline="0" dirty="0" smtClean="0">
                <a:solidFill>
                  <a:schemeClr val="accent6"/>
                </a:solidFill>
              </a:rPr>
              <a:t>Lock aspect ratio </a:t>
            </a:r>
            <a:r>
              <a:rPr lang="en-US" sz="1200" b="0" baseline="0" dirty="0" smtClean="0">
                <a:solidFill>
                  <a:schemeClr val="accent6"/>
                </a:solidFill>
              </a:rPr>
              <a:t>box, and then under </a:t>
            </a:r>
            <a:r>
              <a:rPr lang="en-US" sz="1200" b="1" baseline="0" dirty="0" smtClean="0">
                <a:solidFill>
                  <a:schemeClr val="accent6"/>
                </a:solidFill>
              </a:rPr>
              <a:t>Size and rotate</a:t>
            </a:r>
            <a:r>
              <a:rPr lang="en-US" sz="1200" b="0" baseline="0" dirty="0" smtClean="0">
                <a:solidFill>
                  <a:schemeClr val="accent6"/>
                </a:solidFill>
              </a:rPr>
              <a:t>,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solidFill>
                  <a:schemeClr val="accent6"/>
                </a:solidFill>
              </a:rPr>
              <a:t>In the </a:t>
            </a:r>
            <a:r>
              <a:rPr lang="en-US" sz="1200" b="1" baseline="0" dirty="0" smtClean="0">
                <a:solidFill>
                  <a:schemeClr val="accent6"/>
                </a:solidFill>
              </a:rPr>
              <a:t>Height </a:t>
            </a:r>
            <a:r>
              <a:rPr lang="en-US" sz="1200" b="0" baseline="0" dirty="0" smtClean="0">
                <a:solidFill>
                  <a:schemeClr val="accent6"/>
                </a:solidFill>
              </a:rPr>
              <a:t>box, enter</a:t>
            </a:r>
            <a:r>
              <a:rPr lang="en-US" sz="1200" b="1" baseline="0" dirty="0" smtClean="0">
                <a:solidFill>
                  <a:schemeClr val="accent6"/>
                </a:solidFill>
              </a:rPr>
              <a:t> 1.88”</a:t>
            </a:r>
            <a:r>
              <a:rPr lang="en-US" sz="1200" b="0" baseline="0" dirty="0" smtClean="0">
                <a:solidFill>
                  <a:schemeClr val="accent6"/>
                </a:solidFill>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solidFill>
                  <a:schemeClr val="accent6"/>
                </a:solidFill>
              </a:rPr>
              <a:t>In the </a:t>
            </a:r>
            <a:r>
              <a:rPr lang="en-US" sz="1200" b="1" baseline="0" dirty="0" smtClean="0">
                <a:solidFill>
                  <a:schemeClr val="accent6"/>
                </a:solidFill>
              </a:rPr>
              <a:t>Width </a:t>
            </a:r>
            <a:r>
              <a:rPr lang="en-US" sz="1200" b="0" baseline="0" dirty="0" smtClean="0">
                <a:solidFill>
                  <a:schemeClr val="accent6"/>
                </a:solidFill>
              </a:rPr>
              <a:t>box, enter </a:t>
            </a:r>
            <a:r>
              <a:rPr lang="en-US" sz="1200" b="1" baseline="0" dirty="0" smtClean="0">
                <a:solidFill>
                  <a:schemeClr val="accent6"/>
                </a:solidFill>
              </a:rPr>
              <a:t>2.5”</a:t>
            </a:r>
            <a:r>
              <a:rPr lang="en-US" sz="1200" b="0" baseline="0" dirty="0" smtClean="0">
                <a:solidFill>
                  <a:schemeClr val="accent6"/>
                </a:solidFill>
              </a:rPr>
              <a:t>.</a:t>
            </a:r>
            <a:endParaRPr lang="en-US" sz="1200" b="0" dirty="0" smtClean="0">
              <a:solidFill>
                <a:schemeClr val="accent6"/>
              </a:solidFill>
            </a:endParaRPr>
          </a:p>
          <a:p>
            <a:pPr marL="228600" indent="-228600">
              <a:buFont typeface="+mj-lt"/>
              <a:buAutoNum type="arabicPeriod"/>
            </a:pPr>
            <a:r>
              <a:rPr lang="en-US" sz="1200" b="0" dirty="0" smtClean="0">
                <a:solidFill>
                  <a:schemeClr val="accent6"/>
                </a:solidFill>
              </a:rPr>
              <a:t>Under</a:t>
            </a:r>
            <a:r>
              <a:rPr lang="en-US" sz="1200" b="0" baseline="0" dirty="0" smtClean="0">
                <a:solidFill>
                  <a:schemeClr val="accent6"/>
                </a:solidFill>
              </a:rPr>
              <a:t> </a:t>
            </a:r>
            <a:r>
              <a:rPr lang="en-US" sz="1200" b="1" baseline="0" dirty="0" smtClean="0">
                <a:solidFill>
                  <a:schemeClr val="accent6"/>
                </a:solidFill>
              </a:rPr>
              <a:t>Picture Tools</a:t>
            </a:r>
            <a:r>
              <a:rPr lang="en-US" sz="1200" b="0" baseline="0" dirty="0" smtClean="0">
                <a:solidFill>
                  <a:schemeClr val="accent6"/>
                </a:solidFill>
              </a:rPr>
              <a:t>, on the </a:t>
            </a:r>
            <a:r>
              <a:rPr lang="en-US" sz="1200" b="1" baseline="0" dirty="0" smtClean="0">
                <a:solidFill>
                  <a:schemeClr val="accent6"/>
                </a:solidFill>
              </a:rPr>
              <a:t>Format</a:t>
            </a:r>
            <a:r>
              <a:rPr lang="en-US" sz="1200" b="0" baseline="0" dirty="0" smtClean="0">
                <a:solidFill>
                  <a:schemeClr val="accent6"/>
                </a:solidFill>
              </a:rPr>
              <a:t> tab, in the </a:t>
            </a:r>
            <a:r>
              <a:rPr lang="en-US" sz="1200" b="1" baseline="0" dirty="0" smtClean="0">
                <a:solidFill>
                  <a:schemeClr val="accent6"/>
                </a:solidFill>
              </a:rPr>
              <a:t>Picture Styles </a:t>
            </a:r>
            <a:r>
              <a:rPr lang="en-US" sz="1200" b="0" baseline="0" dirty="0" smtClean="0">
                <a:solidFill>
                  <a:schemeClr val="accent6"/>
                </a:solidFill>
              </a:rPr>
              <a:t>group, click </a:t>
            </a:r>
            <a:r>
              <a:rPr lang="en-US" sz="1200" b="1" baseline="0" dirty="0" smtClean="0">
                <a:solidFill>
                  <a:schemeClr val="accent6"/>
                </a:solidFill>
              </a:rPr>
              <a:t>Picture Border</a:t>
            </a:r>
            <a:r>
              <a:rPr lang="en-US" sz="1200" b="0" baseline="0" dirty="0" smtClean="0">
                <a:solidFill>
                  <a:schemeClr val="accent6"/>
                </a:solidFill>
              </a:rPr>
              <a:t>, and then do the following:</a:t>
            </a:r>
          </a:p>
          <a:p>
            <a:pPr marL="685800" lvl="1" indent="-228600">
              <a:buFont typeface="Arial" pitchFamily="34" charset="0"/>
              <a:buChar char="•"/>
            </a:pPr>
            <a:r>
              <a:rPr lang="en-US" sz="1200" b="0" baseline="0" dirty="0" smtClean="0">
                <a:solidFill>
                  <a:schemeClr val="accent6"/>
                </a:solidFill>
              </a:rPr>
              <a:t>Under </a:t>
            </a:r>
            <a:r>
              <a:rPr lang="en-US" sz="1200" b="1" baseline="0" dirty="0" smtClean="0">
                <a:solidFill>
                  <a:schemeClr val="accent6"/>
                </a:solidFill>
              </a:rPr>
              <a:t>Theme Colors </a:t>
            </a:r>
            <a:r>
              <a:rPr lang="en-US" sz="1200" b="0" baseline="0" dirty="0" smtClean="0">
                <a:solidFill>
                  <a:schemeClr val="accent6"/>
                </a:solidFill>
              </a:rPr>
              <a:t>click </a:t>
            </a:r>
            <a:r>
              <a:rPr lang="en-US" sz="1200" b="1" baseline="0" dirty="0" smtClean="0">
                <a:solidFill>
                  <a:schemeClr val="accent6"/>
                </a:solidFill>
              </a:rPr>
              <a:t>Dark Blue, Text 2, Darker 25% </a:t>
            </a:r>
            <a:r>
              <a:rPr lang="en-US" sz="1200" b="0" baseline="0" dirty="0" smtClean="0">
                <a:solidFill>
                  <a:schemeClr val="accent6"/>
                </a:solidFill>
              </a:rPr>
              <a:t>(fifth row, fourth option from the left). </a:t>
            </a:r>
            <a:endParaRPr lang="en-US" sz="1200" b="0" baseline="0" dirty="0" smtClean="0">
              <a:solidFill>
                <a:schemeClr val="tx1"/>
              </a:solidFill>
            </a:endParaRPr>
          </a:p>
          <a:p>
            <a:pPr marL="685800" lvl="1" indent="-228600">
              <a:buFont typeface="Arial" pitchFamily="34" charset="0"/>
              <a:buChar char="•"/>
            </a:pPr>
            <a:r>
              <a:rPr lang="en-US" sz="1200" b="0" baseline="0" dirty="0" smtClean="0">
                <a:solidFill>
                  <a:schemeClr val="accent6"/>
                </a:solidFill>
              </a:rPr>
              <a:t>Point to </a:t>
            </a:r>
            <a:r>
              <a:rPr lang="en-US" sz="1200" b="1" baseline="0" dirty="0" smtClean="0">
                <a:solidFill>
                  <a:schemeClr val="accent6"/>
                </a:solidFill>
              </a:rPr>
              <a:t>Weight</a:t>
            </a:r>
            <a:r>
              <a:rPr lang="en-US" sz="1200" b="0" baseline="0" dirty="0" smtClean="0">
                <a:solidFill>
                  <a:schemeClr val="accent6"/>
                </a:solidFill>
              </a:rPr>
              <a:t>, and then click </a:t>
            </a:r>
            <a:r>
              <a:rPr lang="en-US" sz="1200" b="1" baseline="0" dirty="0" smtClean="0">
                <a:solidFill>
                  <a:schemeClr val="accent6"/>
                </a:solidFill>
              </a:rPr>
              <a:t>1 ½ pt</a:t>
            </a:r>
            <a:r>
              <a:rPr lang="en-US" sz="1200" b="0" baseline="0" dirty="0" smtClean="0">
                <a:solidFill>
                  <a:schemeClr val="accent6"/>
                </a:solidFill>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4"/>
              <a:tabLst/>
              <a:defRPr/>
            </a:pPr>
            <a:r>
              <a:rPr lang="en-US" sz="1200" b="0" baseline="0" dirty="0" smtClean="0">
                <a:solidFill>
                  <a:schemeClr val="accent6"/>
                </a:solidFill>
              </a:rPr>
              <a:t>On the slide, drag the picture until it is centered at the intersection of the top horizontal drawing guide (2.17) and the left vertical drawing guide (2.50).</a:t>
            </a:r>
          </a:p>
          <a:p>
            <a:pPr marL="228600" indent="-228600">
              <a:buFont typeface="+mj-lt"/>
              <a:buAutoNum type="arabicPeriod" startAt="4"/>
            </a:pPr>
            <a:r>
              <a:rPr lang="en-US" sz="1200" b="0" baseline="0" dirty="0" smtClean="0">
                <a:solidFill>
                  <a:schemeClr val="accent6"/>
                </a:solidFill>
              </a:rPr>
              <a:t>Select the picture. On the </a:t>
            </a:r>
            <a:r>
              <a:rPr lang="en-US" sz="1200" b="1" baseline="0" dirty="0" smtClean="0">
                <a:solidFill>
                  <a:schemeClr val="accent6"/>
                </a:solidFill>
              </a:rPr>
              <a:t>Home</a:t>
            </a:r>
            <a:r>
              <a:rPr lang="en-US" sz="1200" b="0" baseline="0" dirty="0" smtClean="0">
                <a:solidFill>
                  <a:schemeClr val="accent6"/>
                </a:solidFill>
              </a:rPr>
              <a:t> tab, in the </a:t>
            </a:r>
            <a:r>
              <a:rPr lang="en-US" sz="1200" b="1" baseline="0" dirty="0" smtClean="0">
                <a:solidFill>
                  <a:schemeClr val="accent6"/>
                </a:solidFill>
              </a:rPr>
              <a:t>Clipboard</a:t>
            </a:r>
            <a:r>
              <a:rPr lang="en-US" sz="1200" b="0" baseline="0" dirty="0" smtClean="0">
                <a:solidFill>
                  <a:schemeClr val="accent6"/>
                </a:solidFill>
              </a:rPr>
              <a:t> group, click the arrow next to </a:t>
            </a:r>
            <a:r>
              <a:rPr lang="en-US" sz="1200" b="1" baseline="0" dirty="0" smtClean="0">
                <a:solidFill>
                  <a:schemeClr val="accent6"/>
                </a:solidFill>
              </a:rPr>
              <a:t>Copy</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a:t>
            </a:r>
          </a:p>
          <a:p>
            <a:pPr marL="228600" indent="-228600">
              <a:buFont typeface="+mj-lt"/>
              <a:buAutoNum type="arabicPeriod" startAt="4"/>
            </a:pPr>
            <a:r>
              <a:rPr lang="en-US" sz="1200" b="0" baseline="0" dirty="0" smtClean="0">
                <a:solidFill>
                  <a:schemeClr val="accent6"/>
                </a:solidFill>
              </a:rPr>
              <a:t>Right-click the second picture, and then select </a:t>
            </a:r>
            <a:r>
              <a:rPr lang="en-US" sz="1200" b="1" baseline="0" dirty="0" smtClean="0">
                <a:solidFill>
                  <a:schemeClr val="accent6"/>
                </a:solidFill>
              </a:rPr>
              <a:t>Change</a:t>
            </a:r>
            <a:r>
              <a:rPr lang="en-US" sz="1200" b="0" baseline="0" dirty="0" smtClean="0">
                <a:solidFill>
                  <a:schemeClr val="accent6"/>
                </a:solidFill>
              </a:rPr>
              <a:t> </a:t>
            </a:r>
            <a:r>
              <a:rPr lang="en-US" sz="1200" b="1" baseline="0" dirty="0" smtClean="0">
                <a:solidFill>
                  <a:schemeClr val="accent6"/>
                </a:solidFill>
              </a:rPr>
              <a:t>Picture</a:t>
            </a:r>
            <a:r>
              <a:rPr lang="en-US" sz="1200" b="0" baseline="0" dirty="0" smtClean="0">
                <a:solidFill>
                  <a:schemeClr val="accent6"/>
                </a:solidFill>
              </a:rPr>
              <a:t>. In the </a:t>
            </a:r>
            <a:r>
              <a:rPr lang="en-US" sz="1200" b="1" baseline="0" dirty="0" smtClean="0">
                <a:solidFill>
                  <a:schemeClr val="accent6"/>
                </a:solidFill>
              </a:rPr>
              <a:t>Insert Picture </a:t>
            </a:r>
            <a:r>
              <a:rPr lang="en-US" sz="1200" b="0" baseline="0" dirty="0" smtClean="0">
                <a:solidFill>
                  <a:schemeClr val="accent6"/>
                </a:solidFill>
              </a:rPr>
              <a:t>dialog box, select a picture and then click </a:t>
            </a:r>
            <a:r>
              <a:rPr lang="en-US" sz="1200" b="1" baseline="0" dirty="0" smtClean="0">
                <a:solidFill>
                  <a:schemeClr val="accent6"/>
                </a:solidFill>
              </a:rPr>
              <a:t>Insert</a:t>
            </a:r>
            <a:r>
              <a:rPr lang="en-US" sz="1200" b="0" baseline="0" dirty="0" smtClean="0">
                <a:solidFill>
                  <a:schemeClr val="accent6"/>
                </a:solidFill>
              </a:rPr>
              <a:t>.</a:t>
            </a:r>
          </a:p>
          <a:p>
            <a:pPr marL="228600" indent="-228600">
              <a:buFont typeface="+mj-lt"/>
              <a:buAutoNum type="arabicPeriod" startAt="4"/>
            </a:pPr>
            <a:r>
              <a:rPr lang="en-US" sz="1200" b="0" baseline="0" dirty="0" smtClean="0">
                <a:solidFill>
                  <a:schemeClr val="accent6"/>
                </a:solidFill>
              </a:rPr>
              <a:t>On the slide, drag the second picture until it is centered at the intersection of the center horizontal drawing guide (0.00) and the left vertical drawing guide (2.50).</a:t>
            </a:r>
          </a:p>
          <a:p>
            <a:pPr marL="228600" indent="-228600">
              <a:buFont typeface="+mj-lt"/>
              <a:buAutoNum type="arabicPeriod" startAt="4"/>
            </a:pPr>
            <a:r>
              <a:rPr lang="en-US" sz="1200" b="0" baseline="0" dirty="0" smtClean="0">
                <a:solidFill>
                  <a:schemeClr val="accent6"/>
                </a:solidFill>
              </a:rPr>
              <a:t>Select the second picture. On the </a:t>
            </a:r>
            <a:r>
              <a:rPr lang="en-US" sz="1200" b="1" baseline="0" dirty="0" smtClean="0">
                <a:solidFill>
                  <a:schemeClr val="accent6"/>
                </a:solidFill>
              </a:rPr>
              <a:t>Home</a:t>
            </a:r>
            <a:r>
              <a:rPr lang="en-US" sz="1200" b="0" baseline="0" dirty="0" smtClean="0">
                <a:solidFill>
                  <a:schemeClr val="accent6"/>
                </a:solidFill>
              </a:rPr>
              <a:t> tab, in the </a:t>
            </a:r>
            <a:r>
              <a:rPr lang="en-US" sz="1200" b="1" baseline="0" dirty="0" smtClean="0">
                <a:solidFill>
                  <a:schemeClr val="accent6"/>
                </a:solidFill>
              </a:rPr>
              <a:t>Clipboard</a:t>
            </a:r>
            <a:r>
              <a:rPr lang="en-US" sz="1200" b="0" baseline="0" dirty="0" smtClean="0">
                <a:solidFill>
                  <a:schemeClr val="accent6"/>
                </a:solidFill>
              </a:rPr>
              <a:t> group, click the arrow under </a:t>
            </a:r>
            <a:r>
              <a:rPr lang="en-US" sz="1200" b="1" baseline="0" dirty="0" smtClean="0">
                <a:solidFill>
                  <a:schemeClr val="accent6"/>
                </a:solidFill>
              </a:rPr>
              <a:t>Paste</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a:t>
            </a:r>
          </a:p>
          <a:p>
            <a:pPr marL="228600" indent="-228600">
              <a:buFont typeface="+mj-lt"/>
              <a:buAutoNum type="arabicPeriod" startAt="4"/>
            </a:pPr>
            <a:r>
              <a:rPr lang="en-US" sz="1200" b="0" baseline="0" dirty="0" smtClean="0">
                <a:solidFill>
                  <a:schemeClr val="accent6"/>
                </a:solidFill>
              </a:rPr>
              <a:t>Right-click the third picture, and then select </a:t>
            </a:r>
            <a:r>
              <a:rPr lang="en-US" sz="1200" b="1" baseline="0" dirty="0" smtClean="0">
                <a:solidFill>
                  <a:schemeClr val="accent6"/>
                </a:solidFill>
              </a:rPr>
              <a:t>Change</a:t>
            </a:r>
            <a:r>
              <a:rPr lang="en-US" sz="1200" b="0" baseline="0" dirty="0" smtClean="0">
                <a:solidFill>
                  <a:schemeClr val="accent6"/>
                </a:solidFill>
              </a:rPr>
              <a:t> </a:t>
            </a:r>
            <a:r>
              <a:rPr lang="en-US" sz="1200" b="1" baseline="0" dirty="0" smtClean="0">
                <a:solidFill>
                  <a:schemeClr val="accent6"/>
                </a:solidFill>
              </a:rPr>
              <a:t>Picture</a:t>
            </a:r>
            <a:r>
              <a:rPr lang="en-US" sz="1200" b="0" baseline="0" dirty="0" smtClean="0">
                <a:solidFill>
                  <a:schemeClr val="accent6"/>
                </a:solidFill>
              </a:rPr>
              <a:t>. In the </a:t>
            </a:r>
            <a:r>
              <a:rPr lang="en-US" sz="1200" b="1" baseline="0" dirty="0" smtClean="0">
                <a:solidFill>
                  <a:schemeClr val="accent6"/>
                </a:solidFill>
              </a:rPr>
              <a:t>Insert Picture </a:t>
            </a:r>
            <a:r>
              <a:rPr lang="en-US" sz="1200" b="0" baseline="0" dirty="0" smtClean="0">
                <a:solidFill>
                  <a:schemeClr val="accent6"/>
                </a:solidFill>
              </a:rPr>
              <a:t>dialog box, select a picture and then click </a:t>
            </a:r>
            <a:r>
              <a:rPr lang="en-US" sz="1200" b="1" baseline="0" dirty="0" smtClean="0">
                <a:solidFill>
                  <a:schemeClr val="accent6"/>
                </a:solidFill>
              </a:rPr>
              <a:t>Insert</a:t>
            </a:r>
            <a:r>
              <a:rPr lang="en-US" sz="1200" b="0" baseline="0" dirty="0" smtClean="0">
                <a:solidFill>
                  <a:schemeClr val="accent6"/>
                </a:solidFill>
              </a:rPr>
              <a:t>.</a:t>
            </a:r>
          </a:p>
          <a:p>
            <a:pPr marL="228600" indent="-228600">
              <a:buFont typeface="+mj-lt"/>
              <a:buAutoNum type="arabicPeriod" startAt="4"/>
            </a:pPr>
            <a:r>
              <a:rPr lang="en-US" sz="1200" b="0" baseline="0" dirty="0" smtClean="0">
                <a:solidFill>
                  <a:schemeClr val="accent6"/>
                </a:solidFill>
              </a:rPr>
              <a:t>On the slide, drag the third picture until it is centered at the intersection of the bottom horizontal drawing guide (2.17) and the left vertical drawing guide (2.50).</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3"/>
              <a:tabLst/>
              <a:defRPr/>
            </a:pPr>
            <a:endParaRPr lang="en-US" sz="1200" b="0" baseline="0" dirty="0" smtClean="0">
              <a:solidFill>
                <a:schemeClr val="accent6"/>
              </a:solidFill>
            </a:endParaRPr>
          </a:p>
          <a:p>
            <a:pPr marL="228600" indent="-228600">
              <a:buFont typeface="+mj-lt"/>
              <a:buAutoNum type="arabicPeriod" startAt="23"/>
            </a:pPr>
            <a:endParaRPr lang="en-US" sz="1200" b="0" baseline="0" dirty="0" smtClean="0">
              <a:solidFill>
                <a:schemeClr val="accent6"/>
              </a:solidFill>
            </a:endParaRPr>
          </a:p>
          <a:p>
            <a:pPr marL="228600" indent="-228600">
              <a:buFont typeface="+mj-lt"/>
              <a:buNone/>
            </a:pPr>
            <a:r>
              <a:rPr lang="en-US" sz="1200" b="0" baseline="0" dirty="0" smtClean="0">
                <a:solidFill>
                  <a:schemeClr val="accent6"/>
                </a:solidFill>
              </a:rPr>
              <a:t>To reproduce the text effects on this slide, do the following:</a:t>
            </a:r>
          </a:p>
          <a:p>
            <a:pPr marL="228600" indent="-228600" defTabSz="803275">
              <a:buFont typeface="+mj-lt"/>
              <a:buAutoNum type="arabicPeriod"/>
            </a:pPr>
            <a:r>
              <a:rPr lang="en-US" sz="1200" b="0" baseline="0" dirty="0" smtClean="0"/>
              <a:t>On the </a:t>
            </a:r>
            <a:r>
              <a:rPr lang="en-US" sz="1200" b="1" baseline="0" dirty="0" smtClean="0"/>
              <a:t>Insert</a:t>
            </a:r>
            <a:r>
              <a:rPr lang="en-US" sz="1200" baseline="0" dirty="0" smtClean="0"/>
              <a:t> tab, in the </a:t>
            </a:r>
            <a:r>
              <a:rPr lang="en-US" sz="1200" b="1" baseline="0" dirty="0" smtClean="0"/>
              <a:t>Text</a:t>
            </a:r>
            <a:r>
              <a:rPr lang="en-US" sz="1200" baseline="0" dirty="0" smtClean="0"/>
              <a:t> group, click </a:t>
            </a:r>
            <a:r>
              <a:rPr lang="en-US" sz="1200" b="1" baseline="0" dirty="0" smtClean="0"/>
              <a:t>Text</a:t>
            </a:r>
            <a:r>
              <a:rPr lang="en-US" sz="1200" baseline="0" dirty="0" smtClean="0"/>
              <a:t> </a:t>
            </a:r>
            <a:r>
              <a:rPr lang="en-US" sz="1200" b="1" baseline="0" dirty="0" smtClean="0"/>
              <a:t>Box</a:t>
            </a:r>
            <a:r>
              <a:rPr lang="en-US" sz="1200" b="0" baseline="0" dirty="0" smtClean="0"/>
              <a:t>. On the slide, </a:t>
            </a:r>
            <a:r>
              <a:rPr lang="en-US" sz="1200" baseline="0" dirty="0" smtClean="0"/>
              <a:t>drag to draw a text box.</a:t>
            </a:r>
          </a:p>
          <a:p>
            <a:pPr marL="228600" indent="-228600">
              <a:buFont typeface="+mj-lt"/>
              <a:buAutoNum type="arabicPeriod"/>
            </a:pPr>
            <a:r>
              <a:rPr lang="en-US" sz="1200" kern="1200" dirty="0" smtClean="0">
                <a:solidFill>
                  <a:schemeClr val="tx1"/>
                </a:solidFill>
                <a:effectLst/>
                <a:latin typeface="+mn-lt"/>
                <a:ea typeface="+mn-ea"/>
                <a:cs typeface="+mn-cs"/>
              </a:rPr>
              <a:t>Type the text you want to appear in the text box, and then select the text. Format the text in the textbox using the following steps:</a:t>
            </a:r>
          </a:p>
          <a:p>
            <a:pPr marL="685800" lvl="1"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Font</a:t>
            </a:r>
            <a:r>
              <a:rPr lang="en-US" sz="1200" kern="1200" dirty="0" smtClean="0">
                <a:solidFill>
                  <a:schemeClr val="tx1"/>
                </a:solidFill>
                <a:effectLst/>
                <a:latin typeface="+mn-lt"/>
                <a:ea typeface="+mn-ea"/>
                <a:cs typeface="+mn-cs"/>
              </a:rPr>
              <a:t> group, choose the </a:t>
            </a:r>
            <a:r>
              <a:rPr lang="en-US" sz="1200" b="1" baseline="0" dirty="0" smtClean="0"/>
              <a:t>Calibri </a:t>
            </a:r>
            <a:r>
              <a:rPr lang="en-US" sz="1200" kern="1200" dirty="0" smtClean="0">
                <a:solidFill>
                  <a:schemeClr val="tx1"/>
                </a:solidFill>
                <a:effectLst/>
                <a:latin typeface="+mn-lt"/>
                <a:ea typeface="+mn-ea"/>
                <a:cs typeface="+mn-cs"/>
              </a:rPr>
              <a:t>font and a font size of </a:t>
            </a:r>
            <a:r>
              <a:rPr lang="en-US" sz="1200" b="1" kern="1200" dirty="0" smtClean="0">
                <a:solidFill>
                  <a:schemeClr val="tx1"/>
                </a:solidFill>
                <a:effectLst/>
                <a:latin typeface="+mn-lt"/>
                <a:ea typeface="+mn-ea"/>
                <a:cs typeface="+mn-cs"/>
              </a:rPr>
              <a:t>18</a:t>
            </a:r>
            <a:r>
              <a:rPr lang="en-US" sz="1200" kern="1200" dirty="0" smtClean="0">
                <a:solidFill>
                  <a:schemeClr val="tx1"/>
                </a:solidFill>
                <a:effectLst/>
                <a:latin typeface="+mn-lt"/>
                <a:ea typeface="+mn-ea"/>
                <a:cs typeface="+mn-cs"/>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Click the arrow next to </a:t>
            </a:r>
            <a:r>
              <a:rPr lang="en-US" sz="1200" b="1" kern="1200" dirty="0" smtClean="0">
                <a:solidFill>
                  <a:schemeClr val="tx1"/>
                </a:solidFill>
                <a:effectLst/>
                <a:latin typeface="+mn-lt"/>
                <a:ea typeface="+mn-ea"/>
                <a:cs typeface="+mn-cs"/>
              </a:rPr>
              <a:t>Font 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 </a:t>
            </a:r>
            <a:r>
              <a:rPr lang="en-US" sz="1200" kern="1200" dirty="0" smtClean="0">
                <a:solidFill>
                  <a:schemeClr val="tx1"/>
                </a:solidFill>
                <a:effectLst/>
                <a:latin typeface="+mn-lt"/>
                <a:ea typeface="+mn-ea"/>
                <a:cs typeface="+mn-cs"/>
              </a:rPr>
              <a:t>click </a:t>
            </a:r>
            <a:r>
              <a:rPr lang="en-US" sz="1200" b="1" baseline="0" dirty="0" smtClean="0"/>
              <a:t>White, Background 1 </a:t>
            </a:r>
            <a:r>
              <a:rPr lang="en-US" sz="1200" b="0" baseline="0" dirty="0" smtClean="0"/>
              <a:t>(first row, first option from the left)</a:t>
            </a:r>
            <a:r>
              <a:rPr lang="en-US" sz="1200" i="0" baseline="0" dirty="0" smtClean="0"/>
              <a:t>.</a:t>
            </a:r>
            <a:endParaRPr lang="en-US" sz="1200" kern="1200" dirty="0" smtClean="0">
              <a:solidFill>
                <a:schemeClr val="tx1"/>
              </a:solidFill>
              <a:effectLst/>
              <a:latin typeface="+mn-lt"/>
              <a:ea typeface="+mn-ea"/>
              <a:cs typeface="+mn-cs"/>
            </a:endParaRPr>
          </a:p>
          <a:p>
            <a:pPr marL="685800" lvl="1" indent="-228600">
              <a:buFont typeface="+mj-lt"/>
              <a:buAutoNum type="arabicPeriod"/>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Paragraph</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Align Text Left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Select the text box, and then drag the it to the right of the first picture, above the top horizontal drawing guide (2.17). </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Select the text box. On the </a:t>
            </a:r>
            <a:r>
              <a:rPr lang="en-US" sz="1200" b="1" baseline="0" dirty="0" smtClean="0">
                <a:solidFill>
                  <a:schemeClr val="accent6"/>
                </a:solidFill>
              </a:rPr>
              <a:t>Home</a:t>
            </a:r>
            <a:r>
              <a:rPr lang="en-US" sz="1200" b="0" baseline="0" dirty="0" smtClean="0">
                <a:solidFill>
                  <a:schemeClr val="accent6"/>
                </a:solidFill>
              </a:rPr>
              <a:t> tab, in the </a:t>
            </a:r>
            <a:r>
              <a:rPr lang="en-US" sz="1200" b="1" baseline="0" dirty="0" smtClean="0">
                <a:solidFill>
                  <a:schemeClr val="accent6"/>
                </a:solidFill>
              </a:rPr>
              <a:t>Clipboard</a:t>
            </a:r>
            <a:r>
              <a:rPr lang="en-US" sz="1200" b="0" baseline="0" dirty="0" smtClean="0">
                <a:solidFill>
                  <a:schemeClr val="accent6"/>
                </a:solidFill>
              </a:rPr>
              <a:t> group, click the arrow next to </a:t>
            </a:r>
            <a:r>
              <a:rPr lang="en-US" sz="1200" b="1" baseline="0" dirty="0" smtClean="0">
                <a:solidFill>
                  <a:schemeClr val="accent6"/>
                </a:solidFill>
              </a:rPr>
              <a:t>Copy</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Click in the second text box, and then type text for the second picture caption.</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Select the second text box, and then drag the it to the right of the second picture, above the center horizontal drawing guide (0.00). </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 Select the second text box. On the </a:t>
            </a:r>
            <a:r>
              <a:rPr lang="en-US" sz="1200" b="1" baseline="0" dirty="0" smtClean="0">
                <a:solidFill>
                  <a:schemeClr val="accent6"/>
                </a:solidFill>
              </a:rPr>
              <a:t>Home</a:t>
            </a:r>
            <a:r>
              <a:rPr lang="en-US" sz="1200" b="0" baseline="0" dirty="0" smtClean="0">
                <a:solidFill>
                  <a:schemeClr val="accent6"/>
                </a:solidFill>
              </a:rPr>
              <a:t> tab, in the </a:t>
            </a:r>
            <a:r>
              <a:rPr lang="en-US" sz="1200" b="1" baseline="0" dirty="0" smtClean="0">
                <a:solidFill>
                  <a:schemeClr val="accent6"/>
                </a:solidFill>
              </a:rPr>
              <a:t>Clipboard</a:t>
            </a:r>
            <a:r>
              <a:rPr lang="en-US" sz="1200" b="0" baseline="0" dirty="0" smtClean="0">
                <a:solidFill>
                  <a:schemeClr val="accent6"/>
                </a:solidFill>
              </a:rPr>
              <a:t> group, click the arrow under </a:t>
            </a:r>
            <a:r>
              <a:rPr lang="en-US" sz="1200" b="1" baseline="0" dirty="0" smtClean="0">
                <a:solidFill>
                  <a:schemeClr val="accent6"/>
                </a:solidFill>
              </a:rPr>
              <a:t>Paste</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Click in the third text box, and then type for the third picture caption.</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Select the third text box, and then drag the it to the right of the third picture, above the bottom horizontal drawing guide (2.17).</a:t>
            </a:r>
          </a:p>
          <a:p>
            <a:endParaRPr lang="en-US" sz="1200" b="1" dirty="0" smtClean="0">
              <a:solidFill>
                <a:schemeClr val="accent6"/>
              </a:solidFill>
            </a:endParaRPr>
          </a:p>
          <a:p>
            <a:endParaRPr lang="en-US" sz="1200" b="0" dirty="0" smtClean="0">
              <a:solidFill>
                <a:schemeClr val="accent6"/>
              </a:solidFill>
            </a:endParaRPr>
          </a:p>
          <a:p>
            <a:r>
              <a:rPr lang="en-US" sz="1200" b="0" dirty="0" smtClean="0">
                <a:solidFill>
                  <a:schemeClr val="accent6"/>
                </a:solidFill>
              </a:rPr>
              <a:t>To</a:t>
            </a:r>
            <a:r>
              <a:rPr lang="en-US" sz="1200" b="0" baseline="0" dirty="0" smtClean="0">
                <a:solidFill>
                  <a:schemeClr val="accent6"/>
                </a:solidFill>
              </a:rPr>
              <a:t> reproduce the animation effects on this slide, do the following:</a:t>
            </a:r>
            <a:endParaRPr lang="en-US" sz="1200" b="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Insert tab</a:t>
            </a:r>
            <a:r>
              <a:rPr lang="en-US" sz="1200" b="0" dirty="0" smtClean="0"/>
              <a:t>, in the </a:t>
            </a:r>
            <a:r>
              <a:rPr lang="en-US" sz="1200" b="1" dirty="0" smtClean="0"/>
              <a:t>Illustrations</a:t>
            </a:r>
            <a:r>
              <a:rPr lang="en-US" sz="1200" dirty="0" smtClean="0"/>
              <a:t> group, click </a:t>
            </a:r>
            <a:r>
              <a:rPr lang="en-US" sz="1200" b="1" dirty="0" smtClean="0"/>
              <a:t>Picture</a:t>
            </a:r>
            <a:r>
              <a:rPr lang="en-US" sz="1200" dirty="0" smtClean="0"/>
              <a:t>. In</a:t>
            </a:r>
            <a:r>
              <a:rPr lang="en-US" sz="1200" baseline="0" dirty="0" smtClean="0"/>
              <a:t> the </a:t>
            </a:r>
            <a:r>
              <a:rPr lang="en-US" sz="1200" b="1" baseline="0" dirty="0" smtClean="0"/>
              <a:t>Insert Picture </a:t>
            </a:r>
            <a:r>
              <a:rPr lang="en-US" sz="1200" baseline="0" dirty="0" smtClean="0"/>
              <a:t>dialog box, s</a:t>
            </a:r>
            <a:r>
              <a:rPr lang="en-US" sz="1200" dirty="0" smtClean="0"/>
              <a:t>elect the 7.5” x 10” version</a:t>
            </a:r>
            <a:r>
              <a:rPr lang="en-US" sz="1200" baseline="0" dirty="0" smtClean="0"/>
              <a:t> of the </a:t>
            </a:r>
            <a:r>
              <a:rPr lang="en-US" sz="1200" dirty="0" smtClean="0"/>
              <a:t>picture</a:t>
            </a:r>
            <a:r>
              <a:rPr lang="en-US" sz="1200" baseline="0" dirty="0" smtClean="0"/>
              <a:t> that fills the top small rectangle on the slide</a:t>
            </a:r>
            <a:r>
              <a:rPr lang="en-US" sz="1200" dirty="0" smtClean="0"/>
              <a:t>, and then click </a:t>
            </a:r>
            <a:r>
              <a:rPr lang="en-US" sz="1200" b="1" dirty="0" smtClean="0"/>
              <a:t>Insert</a:t>
            </a:r>
            <a:r>
              <a:rPr lang="en-US" sz="120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picture. 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Exit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Exit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Disappear</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picture. 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Emphasis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Emphasis</a:t>
            </a:r>
            <a:r>
              <a:rPr lang="en-US" sz="1200" b="1"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Grow/Shrink</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Amount</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Tiny</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0.01</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picture. 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Exit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Appear</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On click</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Emphasis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Exit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Grow/Shrink</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b="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b="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 Options</a:t>
            </a:r>
            <a:r>
              <a:rPr lang="en-US" sz="1200" b="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Huge</a:t>
            </a:r>
            <a:r>
              <a:rPr lang="en-US" sz="1200" b="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Motion Paths.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Motion Path </a:t>
            </a:r>
            <a:r>
              <a:rPr lang="en-US" sz="1200" kern="1200" dirty="0" smtClean="0">
                <a:solidFill>
                  <a:schemeClr val="tx1"/>
                </a:solidFill>
                <a:effectLst/>
                <a:latin typeface="+mn-lt"/>
                <a:ea typeface="+mn-ea"/>
                <a:cs typeface="+mn-cs"/>
              </a:rPr>
              <a:t>dialog box, under </a:t>
            </a:r>
            <a:r>
              <a:rPr lang="en-US" sz="1200" b="1" kern="1200" dirty="0" smtClean="0">
                <a:solidFill>
                  <a:schemeClr val="tx1"/>
                </a:solidFill>
                <a:effectLst/>
                <a:latin typeface="+mn-lt"/>
                <a:ea typeface="+mn-ea"/>
                <a:cs typeface="+mn-cs"/>
              </a:rPr>
              <a:t>Lines and Curves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Up</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slide, select</a:t>
            </a:r>
            <a:r>
              <a:rPr lang="en-US" sz="1200" baseline="0" dirty="0" smtClean="0"/>
              <a:t> </a:t>
            </a:r>
            <a:r>
              <a:rPr lang="en-US" sz="1200" dirty="0" smtClean="0"/>
              <a:t>the </a:t>
            </a:r>
            <a:r>
              <a:rPr lang="en-US" sz="1200" b="0" dirty="0" smtClean="0"/>
              <a:t>up</a:t>
            </a:r>
            <a:r>
              <a:rPr lang="en-US" sz="1200" b="1" baseline="0" dirty="0" smtClean="0"/>
              <a:t> </a:t>
            </a:r>
            <a:r>
              <a:rPr lang="en-US" sz="1200" baseline="0" dirty="0" smtClean="0"/>
              <a:t>m</a:t>
            </a:r>
            <a:r>
              <a:rPr lang="en-US" sz="1200" dirty="0" smtClean="0"/>
              <a:t>otion path. Point to the endpoint (red arrow) until the cursor becomes a two-headed</a:t>
            </a:r>
            <a:r>
              <a:rPr lang="en-US" sz="1200" baseline="0" dirty="0" smtClean="0"/>
              <a:t> arrow. Drag the endpoint to the intersection of the top horizontal drawing guide (2.17) and the left vertical drawing guide (2.50), at the center of the first small picture.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Right-click the up motion path, and then click </a:t>
            </a:r>
            <a:r>
              <a:rPr lang="en-US" sz="1200" b="1" i="0" baseline="0" dirty="0" smtClean="0"/>
              <a:t>Reverse Path Direction</a:t>
            </a:r>
            <a:r>
              <a:rPr lang="en-US" sz="1200" i="0"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b="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b="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 Options</a:t>
            </a:r>
            <a:r>
              <a:rPr lang="en-US" sz="1200" b="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Locked</a:t>
            </a:r>
            <a:r>
              <a:rPr lang="en-US" sz="1200" b="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Emphasis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Emphasis</a:t>
            </a:r>
            <a:r>
              <a:rPr lang="en-US" sz="1200" b="1" kern="1200" baseline="0" dirty="0" smtClean="0">
                <a:solidFill>
                  <a:schemeClr val="tx1"/>
                </a:solidFill>
                <a:effectLst/>
                <a:latin typeface="+mn-lt"/>
                <a:ea typeface="+mn-ea"/>
                <a:cs typeface="+mn-cs"/>
              </a:rPr>
              <a:t> Effect </a:t>
            </a:r>
            <a:r>
              <a:rPr lang="en-US" sz="1200" kern="1200" dirty="0" smtClean="0">
                <a:solidFill>
                  <a:schemeClr val="tx1"/>
                </a:solidFill>
                <a:effectLst/>
                <a:latin typeface="+mn-lt"/>
                <a:ea typeface="+mn-ea"/>
                <a:cs typeface="+mn-cs"/>
              </a:rPr>
              <a:t>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Grow/Shrink</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On Click</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b="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b="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 Options</a:t>
            </a:r>
            <a:r>
              <a:rPr lang="en-US" sz="1200" b="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Tiny</a:t>
            </a:r>
            <a:r>
              <a:rPr lang="en-US" sz="1200" b="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Motion Paths.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Motion Path </a:t>
            </a:r>
            <a:r>
              <a:rPr lang="en-US" sz="1200" kern="1200" dirty="0" smtClean="0">
                <a:solidFill>
                  <a:schemeClr val="tx1"/>
                </a:solidFill>
                <a:effectLst/>
                <a:latin typeface="+mn-lt"/>
                <a:ea typeface="+mn-ea"/>
                <a:cs typeface="+mn-cs"/>
              </a:rPr>
              <a:t>dialog box, under </a:t>
            </a:r>
            <a:r>
              <a:rPr lang="en-US" sz="1200" b="1" kern="1200" dirty="0" smtClean="0">
                <a:solidFill>
                  <a:schemeClr val="tx1"/>
                </a:solidFill>
                <a:effectLst/>
                <a:latin typeface="+mn-lt"/>
                <a:ea typeface="+mn-ea"/>
                <a:cs typeface="+mn-cs"/>
              </a:rPr>
              <a:t>Lines and Curves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Up</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slide, select</a:t>
            </a:r>
            <a:r>
              <a:rPr lang="en-US" sz="1200" baseline="0" dirty="0" smtClean="0"/>
              <a:t> </a:t>
            </a:r>
            <a:r>
              <a:rPr lang="en-US" sz="1200" dirty="0" smtClean="0"/>
              <a:t>the </a:t>
            </a:r>
            <a:r>
              <a:rPr lang="en-US" sz="1200" b="0" dirty="0" smtClean="0"/>
              <a:t>up</a:t>
            </a:r>
            <a:r>
              <a:rPr lang="en-US" sz="1200" b="1" baseline="0" dirty="0" smtClean="0"/>
              <a:t> </a:t>
            </a:r>
            <a:r>
              <a:rPr lang="en-US" sz="1200" baseline="0" dirty="0" smtClean="0"/>
              <a:t>m</a:t>
            </a:r>
            <a:r>
              <a:rPr lang="en-US" sz="1200" dirty="0" smtClean="0"/>
              <a:t>otion path. Point to the endpoint (red arrow) until the cursor becomes a two-headed</a:t>
            </a:r>
            <a:r>
              <a:rPr lang="en-US" sz="1200" baseline="0" dirty="0" smtClean="0"/>
              <a:t> arrow. Drag the endpoint to the intersection of the top horizontal drawing guide (2.17) and the left vertical drawing guide (2.50), at the center of the first small picture.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b="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b="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 Options</a:t>
            </a:r>
            <a:r>
              <a:rPr lang="en-US" sz="1200" b="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Locked</a:t>
            </a:r>
            <a:r>
              <a:rPr lang="en-US" sz="1200" b="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Exit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Exit </a:t>
            </a:r>
            <a:r>
              <a:rPr lang="en-US" sz="1200" b="1" kern="1200" baseline="0" dirty="0" smtClean="0">
                <a:solidFill>
                  <a:schemeClr val="tx1"/>
                </a:solidFill>
                <a:effectLst/>
                <a:latin typeface="+mn-lt"/>
                <a:ea typeface="+mn-ea"/>
                <a:cs typeface="+mn-cs"/>
              </a:rPr>
              <a:t>Effect </a:t>
            </a:r>
            <a:r>
              <a:rPr lang="en-US" sz="1200" kern="1200" dirty="0" smtClean="0">
                <a:solidFill>
                  <a:schemeClr val="tx1"/>
                </a:solidFill>
                <a:effectLst/>
                <a:latin typeface="+mn-lt"/>
                <a:ea typeface="+mn-ea"/>
                <a:cs typeface="+mn-cs"/>
              </a:rPr>
              <a:t>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Disappear</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View</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Show</a:t>
            </a:r>
            <a:r>
              <a:rPr lang="en-US" sz="1200" kern="1200" dirty="0" smtClean="0">
                <a:solidFill>
                  <a:schemeClr val="tx1"/>
                </a:solidFill>
                <a:effectLst/>
                <a:latin typeface="+mn-lt"/>
                <a:ea typeface="+mn-ea"/>
                <a:cs typeface="+mn-cs"/>
              </a:rPr>
              <a:t> group,</a:t>
            </a:r>
            <a:r>
              <a:rPr lang="en-US" sz="1200" kern="1200" baseline="0" dirty="0" smtClean="0">
                <a:solidFill>
                  <a:schemeClr val="tx1"/>
                </a:solidFill>
                <a:effectLst/>
                <a:latin typeface="+mn-lt"/>
                <a:ea typeface="+mn-ea"/>
                <a:cs typeface="+mn-cs"/>
              </a:rPr>
              <a:t> clear the </a:t>
            </a:r>
            <a:r>
              <a:rPr lang="en-US" sz="1200" b="1" kern="1200" baseline="0" dirty="0" smtClean="0">
                <a:solidFill>
                  <a:schemeClr val="tx1"/>
                </a:solidFill>
                <a:effectLst/>
                <a:latin typeface="+mn-lt"/>
                <a:ea typeface="+mn-ea"/>
                <a:cs typeface="+mn-cs"/>
              </a:rPr>
              <a:t>Guides</a:t>
            </a:r>
            <a:r>
              <a:rPr lang="en-US" sz="1200" kern="1200" baseline="0" dirty="0" smtClean="0">
                <a:solidFill>
                  <a:schemeClr val="tx1"/>
                </a:solidFill>
                <a:effectLst/>
                <a:latin typeface="+mn-lt"/>
                <a:ea typeface="+mn-ea"/>
                <a:cs typeface="+mn-cs"/>
              </a:rPr>
              <a:t> checkbox.</a:t>
            </a:r>
            <a:endParaRPr lang="en-US" sz="1200" kern="1200" dirty="0" smtClean="0">
              <a:solidFill>
                <a:schemeClr val="tx1"/>
              </a:solidFill>
              <a:effectLst/>
              <a:latin typeface="+mn-lt"/>
              <a:ea typeface="+mn-ea"/>
              <a:cs typeface="+mn-cs"/>
            </a:endParaRPr>
          </a:p>
          <a:p>
            <a:pPr marL="228600" indent="-228600">
              <a:buFont typeface="+mj-lt"/>
              <a:buAutoNum type="arabicPeriod" startAt="6"/>
            </a:pPr>
            <a:endParaRPr lang="en-US" sz="1200" i="0" baseline="0" dirty="0" smtClean="0"/>
          </a:p>
          <a:p>
            <a:r>
              <a:rPr lang="en-US" sz="1200" baseline="0" dirty="0" smtClean="0"/>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Background</a:t>
            </a:r>
            <a:r>
              <a:rPr lang="en-US" sz="1200" kern="1200" dirty="0" smtClean="0">
                <a:solidFill>
                  <a:schemeClr val="tx1"/>
                </a:solidFill>
                <a:latin typeface="+mn-lt"/>
                <a:ea typeface="+mn-ea"/>
                <a:cs typeface="+mn-cs"/>
              </a:rPr>
              <a:t> group, click</a:t>
            </a:r>
            <a:r>
              <a:rPr lang="en-US" sz="1200" kern="1200" baseline="0" dirty="0" smtClean="0">
                <a:solidFill>
                  <a:schemeClr val="tx1"/>
                </a:solidFill>
                <a:latin typeface="+mn-lt"/>
                <a:ea typeface="+mn-ea"/>
                <a:cs typeface="+mn-cs"/>
              </a:rPr>
              <a:t> the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 Background </a:t>
            </a:r>
            <a:r>
              <a:rPr lang="en-US" sz="1200" b="0" kern="1200" dirty="0" smtClean="0">
                <a:solidFill>
                  <a:schemeClr val="tx1"/>
                </a:solidFill>
                <a:latin typeface="+mn-lt"/>
                <a:ea typeface="+mn-ea"/>
                <a:cs typeface="+mn-cs"/>
              </a:rPr>
              <a:t>dialog box launcher</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Direction</a:t>
            </a:r>
            <a:r>
              <a:rPr lang="en-US" sz="1200" b="0" kern="1200" dirty="0" smtClean="0">
                <a:solidFill>
                  <a:schemeClr val="tx1"/>
                </a:solidFill>
                <a:latin typeface="+mn-lt"/>
                <a:ea typeface="+mn-ea"/>
                <a:cs typeface="+mn-cs"/>
              </a:rPr>
              <a:t> list</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Linear Up </a:t>
            </a:r>
            <a:r>
              <a:rPr lang="en-US" sz="1200" b="0" kern="1200" dirty="0" smtClean="0">
                <a:solidFill>
                  <a:schemeClr val="tx1"/>
                </a:solidFill>
                <a:latin typeface="+mn-lt"/>
                <a:ea typeface="+mn-ea"/>
                <a:cs typeface="+mn-cs"/>
              </a:rPr>
              <a:t>(second row, second option from the left).</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three stops appear in the slider.</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as follows:</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first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dirty="0" smtClean="0">
                <a:solidFill>
                  <a:schemeClr val="accent6"/>
                </a:solidFill>
              </a:rPr>
              <a:t>Dark Blue, Text 2, Darker 50%</a:t>
            </a:r>
            <a:r>
              <a:rPr lang="en-US" sz="1200" b="0" kern="1200" baseline="0" dirty="0" smtClean="0">
                <a:solidFill>
                  <a:schemeClr val="tx1"/>
                </a:solidFill>
                <a:latin typeface="+mn-lt"/>
                <a:ea typeface="+mn-ea"/>
                <a:cs typeface="+mn-cs"/>
              </a:rPr>
              <a:t> (sixth row, fourth option from the left).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 </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second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50%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dirty="0" smtClean="0">
                <a:solidFill>
                  <a:schemeClr val="accent6"/>
                </a:solidFill>
              </a:rPr>
              <a:t>Dark Blue, Text 2, Lighter 40%</a:t>
            </a:r>
            <a:r>
              <a:rPr lang="en-US" sz="1200" b="1" baseline="0" dirty="0" smtClean="0">
                <a:solidFill>
                  <a:schemeClr val="accent6"/>
                </a:solidFill>
              </a:rPr>
              <a:t> </a:t>
            </a:r>
            <a:r>
              <a:rPr lang="en-US" sz="1200" b="0" baseline="0" dirty="0" smtClean="0">
                <a:solidFill>
                  <a:schemeClr val="accent6"/>
                </a:solidFill>
              </a:rPr>
              <a:t>(fourth row, fourth option from the left). </a:t>
            </a:r>
            <a:r>
              <a:rPr lang="en-US" sz="1200" b="0" kern="1200" baseline="0" dirty="0" smtClean="0">
                <a:solidFill>
                  <a:schemeClr val="tx1"/>
                </a:solidFill>
                <a:latin typeface="+mn-lt"/>
                <a:ea typeface="+mn-ea"/>
                <a:cs typeface="+mn-cs"/>
              </a:rPr>
              <a:t>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 </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third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dirty="0" smtClean="0">
                <a:solidFill>
                  <a:schemeClr val="accent6"/>
                </a:solidFill>
              </a:rPr>
              <a:t>Dark Blue, Text 2, Darker 25% </a:t>
            </a:r>
            <a:r>
              <a:rPr lang="en-US" sz="1200" b="0" dirty="0" smtClean="0">
                <a:solidFill>
                  <a:schemeClr val="accent6"/>
                </a:solidFill>
              </a:rPr>
              <a:t>(fifth row, fourth option from the left). </a:t>
            </a:r>
            <a:endParaRPr lang="en-US" sz="1200" b="0" kern="1200" baseline="0" dirty="0" smtClean="0">
              <a:solidFill>
                <a:schemeClr val="tx1"/>
              </a:solidFill>
              <a:latin typeface="+mn-lt"/>
              <a:ea typeface="+mn-ea"/>
              <a:cs typeface="+mn-cs"/>
            </a:endParaRP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 </a:t>
            </a:r>
          </a:p>
        </p:txBody>
      </p:sp>
      <p:sp>
        <p:nvSpPr>
          <p:cNvPr id="6" name="Slide Image Placeholder 5"/>
          <p:cNvSpPr>
            <a:spLocks noGrp="1" noRot="1" noChangeAspect="1"/>
          </p:cNvSpPr>
          <p:nvPr>
            <p:ph type="sldImg"/>
          </p:nvPr>
        </p:nvSpPr>
        <p:spPr>
          <a:xfrm>
            <a:off x="554038" y="498475"/>
            <a:ext cx="3114675" cy="2335213"/>
          </a:xfrm>
        </p:spPr>
      </p:sp>
    </p:spTree>
    <p:extLst>
      <p:ext uri="{BB962C8B-B14F-4D97-AF65-F5344CB8AC3E}">
        <p14:creationId xmlns:p14="http://schemas.microsoft.com/office/powerpoint/2010/main" val="1024029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FDB0C2-1F3D-4594-BC97-D21C5CE96C4E}" type="datetimeFigureOut">
              <a:rPr lang="en-US">
                <a:solidFill>
                  <a:prstClr val="black">
                    <a:tint val="75000"/>
                  </a:prstClr>
                </a:solidFill>
              </a:rPr>
              <a:pPr/>
              <a:t>10/29/2015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48A5C28-A9AF-48F7-A492-117CD84F551A}" type="slidenum">
              <a:rPr lang="en-US">
                <a:solidFill>
                  <a:prstClr val="black">
                    <a:tint val="75000"/>
                  </a:prstClr>
                </a:solidFill>
              </a:rPr>
              <a:pPr/>
              <a:t>‹#›</a:t>
            </a:fld>
            <a:endParaRPr lang="en-US">
              <a:solidFill>
                <a:prstClr val="black">
                  <a:tint val="75000"/>
                </a:prstClr>
              </a:solidFill>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DB0C2-1F3D-4594-BC97-D21C5CE96C4E}" type="datetimeFigureOut">
              <a:rPr lang="en-US">
                <a:solidFill>
                  <a:prstClr val="black">
                    <a:tint val="75000"/>
                  </a:prstClr>
                </a:solidFill>
              </a:rPr>
              <a:pPr/>
              <a:t>10/29/2015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A5C28-A9AF-48F7-A492-117CD84F551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3455703"/>
      </p:ext>
    </p:extLst>
  </p:cSld>
  <p:clrMap bg1="dk1" tx1="lt1" bg2="dk2" tx2="lt2" accent1="accent1" accent2="accent2" accent3="accent3" accent4="accent4" accent5="accent5" accent6="accent6" hlink="hlink" folHlink="folHlink"/>
  <p:sldLayoutIdLst>
    <p:sldLayoutId id="2147483649" r:id="rId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50000">
              <a:schemeClr val="bg2">
                <a:lumMod val="60000"/>
                <a:lumOff val="40000"/>
              </a:schemeClr>
            </a:gs>
            <a:gs pos="100000">
              <a:schemeClr val="bg2">
                <a:lumMod val="75000"/>
              </a:schemeClr>
            </a:gs>
          </a:gsLst>
          <a:lin ang="16200000" scaled="1"/>
          <a:tileRect/>
        </a:gradFill>
        <a:effectLst/>
      </p:bgPr>
    </p:bg>
    <p:spTree>
      <p:nvGrpSpPr>
        <p:cNvPr id="1" name=""/>
        <p:cNvGrpSpPr/>
        <p:nvPr/>
      </p:nvGrpSpPr>
      <p:grpSpPr>
        <a:xfrm>
          <a:off x="0" y="0"/>
          <a:ext cx="0" cy="0"/>
          <a:chOff x="0" y="0"/>
          <a:chExt cx="0" cy="0"/>
        </a:xfrm>
      </p:grpSpPr>
      <p:sp>
        <p:nvSpPr>
          <p:cNvPr id="11" name="Snip Diagonal Corner Rectangle 10"/>
          <p:cNvSpPr/>
          <p:nvPr/>
        </p:nvSpPr>
        <p:spPr>
          <a:xfrm>
            <a:off x="723900" y="765175"/>
            <a:ext cx="7696200" cy="13716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Snip Diagonal Corner Rectangle 11"/>
          <p:cNvSpPr/>
          <p:nvPr/>
        </p:nvSpPr>
        <p:spPr>
          <a:xfrm>
            <a:off x="723900" y="2743200"/>
            <a:ext cx="7696200" cy="13716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nip Diagonal Corner Rectangle 12"/>
          <p:cNvSpPr/>
          <p:nvPr/>
        </p:nvSpPr>
        <p:spPr>
          <a:xfrm>
            <a:off x="723900" y="4724400"/>
            <a:ext cx="7696200" cy="13716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TextBox 13"/>
          <p:cNvSpPr txBox="1"/>
          <p:nvPr/>
        </p:nvSpPr>
        <p:spPr>
          <a:xfrm>
            <a:off x="3779912" y="893802"/>
            <a:ext cx="2971800" cy="954107"/>
          </a:xfrm>
          <a:prstGeom prst="rect">
            <a:avLst/>
          </a:prstGeom>
          <a:noFill/>
        </p:spPr>
        <p:txBody>
          <a:bodyPr wrap="square" rtlCol="0">
            <a:spAutoFit/>
          </a:bodyPr>
          <a:lstStyle/>
          <a:p>
            <a:r>
              <a:rPr lang="en-US" sz="3600" dirty="0" smtClean="0">
                <a:solidFill>
                  <a:prstClr val="white"/>
                </a:solidFill>
              </a:rPr>
              <a:t>Parkdale EFC</a:t>
            </a:r>
          </a:p>
          <a:p>
            <a:r>
              <a:rPr lang="en-US" sz="2000" dirty="0" smtClean="0">
                <a:solidFill>
                  <a:prstClr val="white"/>
                </a:solidFill>
              </a:rPr>
              <a:t>LPD Church of the Week</a:t>
            </a:r>
            <a:endParaRPr lang="en-US" sz="2000" dirty="0">
              <a:solidFill>
                <a:prstClr val="white"/>
              </a:solidFill>
            </a:endParaRPr>
          </a:p>
        </p:txBody>
      </p:sp>
      <p:sp>
        <p:nvSpPr>
          <p:cNvPr id="15" name="TextBox 14"/>
          <p:cNvSpPr txBox="1"/>
          <p:nvPr/>
        </p:nvSpPr>
        <p:spPr>
          <a:xfrm>
            <a:off x="723900" y="2788536"/>
            <a:ext cx="7592516" cy="1200329"/>
          </a:xfrm>
          <a:prstGeom prst="rect">
            <a:avLst/>
          </a:prstGeom>
          <a:noFill/>
        </p:spPr>
        <p:txBody>
          <a:bodyPr wrap="square" rtlCol="0">
            <a:spAutoFit/>
          </a:bodyPr>
          <a:lstStyle/>
          <a:p>
            <a:r>
              <a:rPr lang="en-US" dirty="0" smtClean="0">
                <a:solidFill>
                  <a:prstClr val="white"/>
                </a:solidFill>
              </a:rPr>
              <a:t>Please pray for:</a:t>
            </a:r>
          </a:p>
          <a:p>
            <a:pPr marL="285750" indent="-285750">
              <a:buFont typeface="Arial" panose="020B0604020202020204" pitchFamily="34" charset="0"/>
              <a:buChar char="•"/>
            </a:pPr>
            <a:r>
              <a:rPr lang="en-US" dirty="0" smtClean="0">
                <a:solidFill>
                  <a:prstClr val="white"/>
                </a:solidFill>
              </a:rPr>
              <a:t>God’s wisdom and guidance for the decisions that need to be made as we are currently in a state of transition without a permanent pastor</a:t>
            </a:r>
            <a:endParaRPr lang="en-US" dirty="0" smtClean="0">
              <a:solidFill>
                <a:prstClr val="white"/>
              </a:solidFill>
            </a:endParaRPr>
          </a:p>
          <a:p>
            <a:pPr marL="285750" indent="-285750">
              <a:buFont typeface="Arial" panose="020B0604020202020204" pitchFamily="34" charset="0"/>
              <a:buChar char="•"/>
            </a:pPr>
            <a:r>
              <a:rPr lang="en-US" dirty="0" smtClean="0"/>
              <a:t>Please pray also for </a:t>
            </a:r>
            <a:r>
              <a:rPr lang="en-US" dirty="0"/>
              <a:t>growth in our small </a:t>
            </a:r>
            <a:r>
              <a:rPr lang="en-US" dirty="0" smtClean="0"/>
              <a:t>church</a:t>
            </a:r>
            <a:endParaRPr lang="en-CA" dirty="0"/>
          </a:p>
        </p:txBody>
      </p:sp>
      <p:sp>
        <p:nvSpPr>
          <p:cNvPr id="16" name="TextBox 15"/>
          <p:cNvSpPr txBox="1"/>
          <p:nvPr/>
        </p:nvSpPr>
        <p:spPr>
          <a:xfrm>
            <a:off x="3581400" y="5087034"/>
            <a:ext cx="3942928" cy="646331"/>
          </a:xfrm>
          <a:prstGeom prst="rect">
            <a:avLst/>
          </a:prstGeom>
          <a:noFill/>
        </p:spPr>
        <p:txBody>
          <a:bodyPr wrap="square" rtlCol="0">
            <a:spAutoFit/>
          </a:bodyPr>
          <a:lstStyle/>
          <a:p>
            <a:r>
              <a:rPr lang="en-US" dirty="0" smtClean="0">
                <a:solidFill>
                  <a:prstClr val="white"/>
                </a:solidFill>
              </a:rPr>
              <a:t>House Building </a:t>
            </a:r>
            <a:r>
              <a:rPr lang="en-US" dirty="0" smtClean="0">
                <a:solidFill>
                  <a:prstClr val="white"/>
                </a:solidFill>
              </a:rPr>
              <a:t>Missions Trip to Mexico</a:t>
            </a:r>
          </a:p>
          <a:p>
            <a:r>
              <a:rPr lang="en-US" dirty="0" smtClean="0">
                <a:solidFill>
                  <a:prstClr val="white"/>
                </a:solidFill>
              </a:rPr>
              <a:t>- August 2015</a:t>
            </a:r>
            <a:endParaRPr lang="en-US" dirty="0">
              <a:solidFill>
                <a:prstClr val="white"/>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0668" y="4379301"/>
            <a:ext cx="2749065" cy="206179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0974" y="690447"/>
            <a:ext cx="2749065" cy="170765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1671193926"/>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theme/theme1.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3FD3C4F-17A6-43DA-AF65-8D9F3BAFA5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Animated mountain picture grows into view and shrinks</Template>
  <TotalTime>12</TotalTime>
  <Words>2764</Words>
  <Application>Microsoft Office PowerPoint</Application>
  <PresentationFormat>On-screen Show (4:3)</PresentationFormat>
  <Paragraphs>135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10_Office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LPD office</dc:creator>
  <cp:keywords/>
  <cp:lastModifiedBy>LPD office</cp:lastModifiedBy>
  <cp:revision>2</cp:revision>
  <dcterms:created xsi:type="dcterms:W3CDTF">2015-10-29T16:36:27Z</dcterms:created>
  <dcterms:modified xsi:type="dcterms:W3CDTF">2015-10-29T16:48:39Z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TC018814319991</vt:lpwstr>
  </property>
</Properties>
</file>