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66" r:id="rId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E59"/>
    <a:srgbClr val="2C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82" d="100"/>
          <a:sy n="82" d="100"/>
        </p:scale>
        <p:origin x="204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10/22/2015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10/22/2015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10/22/2015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10/22/2015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306597"/>
            <a:ext cx="4267200" cy="1447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Vancouver Chinese EFC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LPD Church of the Week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r="20357"/>
          <a:stretch>
            <a:fillRect/>
          </a:stretch>
        </p:blipFill>
        <p:spPr>
          <a:xfrm>
            <a:off x="7678588" y="306597"/>
            <a:ext cx="2462065" cy="2462065"/>
          </a:xfrm>
          <a:prstGeom prst="rect">
            <a:avLst/>
          </a:prstGeom>
          <a:ln w="228600" cap="sq" cmpd="thickThin">
            <a:solidFill>
              <a:srgbClr val="2C1A1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463920" y="6418187"/>
            <a:ext cx="99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Ed Lee</a:t>
            </a:r>
            <a:endParaRPr lang="en-C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54852" y="6415355"/>
            <a:ext cx="168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Dan Williams</a:t>
            </a:r>
            <a:endParaRPr lang="en-C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6068" y="1996214"/>
            <a:ext cx="4267200" cy="4801314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pPr algn="ctr"/>
            <a:r>
              <a:rPr lang="en-CA" dirty="0" smtClean="0"/>
              <a:t>Please pray for Vancouver Chinese EFC, our LPD Church of the Week.  Praise God for His work as  the church celebrated its 40</a:t>
            </a:r>
            <a:r>
              <a:rPr lang="en-CA" baseline="30000" dirty="0" smtClean="0"/>
              <a:t>th</a:t>
            </a:r>
            <a:r>
              <a:rPr lang="en-CA" dirty="0"/>
              <a:t> anniversary this month with a dinner for approximately 600 people. Please pray for Pastor Edward (Ruby), Pastor Dan (Sharon), Pastor Wai-Mui (Rick), Pastor Job (Cindy), Interns Chris (Sabrina) and Danny (</a:t>
            </a:r>
            <a:r>
              <a:rPr lang="en-CA" dirty="0" err="1"/>
              <a:t>Erico</a:t>
            </a:r>
            <a:r>
              <a:rPr lang="en-CA" dirty="0"/>
              <a:t>), and the leadership team as they minister each week in Cantonese, Mandarin and English, in reaching out to the people of Vancouver</a:t>
            </a:r>
            <a:r>
              <a:rPr lang="en-CA" dirty="0" smtClean="0"/>
              <a:t>.  Please also pray for a strengthening in the youth turnout.</a:t>
            </a:r>
            <a:endParaRPr lang="en-CA" dirty="0"/>
          </a:p>
          <a:p>
            <a:pPr algn="ctr"/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4129811"/>
            <a:ext cx="2111472" cy="20058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47" y="4119873"/>
            <a:ext cx="2132394" cy="20257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5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117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</vt:lpstr>
      <vt:lpstr>Woodgrain 16x9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2015-10-22T15:02:18Z</dcterms:created>
  <dcterms:modified xsi:type="dcterms:W3CDTF">2015-10-22T15:44:41Z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