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112" y="169259"/>
            <a:ext cx="8689976" cy="799516"/>
          </a:xfrm>
        </p:spPr>
        <p:txBody>
          <a:bodyPr/>
          <a:lstStyle/>
          <a:p>
            <a:r>
              <a:rPr lang="en-CA" dirty="0" smtClean="0"/>
              <a:t>NORTH Delta </a:t>
            </a:r>
            <a:r>
              <a:rPr lang="en-CA" dirty="0" err="1" smtClean="0"/>
              <a:t>efc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7" y="2455338"/>
            <a:ext cx="2793977" cy="1862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4" y="185897"/>
            <a:ext cx="2761190" cy="1840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7" y="4843217"/>
            <a:ext cx="2757972" cy="1838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711" y="4236716"/>
            <a:ext cx="2283401" cy="1517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03" y="386805"/>
            <a:ext cx="1699533" cy="198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Subtitle 10"/>
          <p:cNvSpPr txBox="1">
            <a:spLocks noGrp="1"/>
          </p:cNvSpPr>
          <p:nvPr>
            <p:ph type="subTitle" idx="1"/>
          </p:nvPr>
        </p:nvSpPr>
        <p:spPr>
          <a:xfrm>
            <a:off x="1976902" y="1168847"/>
            <a:ext cx="86899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 smtClean="0"/>
              <a:t>Lpd cHURCH of the week</a:t>
            </a:r>
            <a:endParaRPr lang="en-CA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93735" y="2302052"/>
            <a:ext cx="5267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Praise points: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/>
              <a:t>We are thankful for the new people that God continues to bring to our church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/>
              <a:t>A number of people have asked for baptism and membership</a:t>
            </a:r>
          </a:p>
          <a:p>
            <a:r>
              <a:rPr lang="en-CA" i="1" dirty="0"/>
              <a:t>Prayer requests: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/>
              <a:t>For wisdom as we discern our response to the refugee crisis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/>
              <a:t>For the coming Advent season when a number of outreach events will be happening including ladies teas, church and youth banquets, and Christmas Eve services</a:t>
            </a:r>
          </a:p>
          <a:p>
            <a:r>
              <a:rPr lang="en-CA" i="1" dirty="0"/>
              <a:t>Upcoming events</a:t>
            </a:r>
            <a:r>
              <a:rPr lang="en-CA" sz="1600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600" dirty="0"/>
              <a:t>Besides the outreach events we have challenged our church to be inviting people to join us for the Advent season beginning Nov 29 and a special Advent sermon 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82581" y="2851557"/>
            <a:ext cx="221566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Lead Pastor</a:t>
            </a:r>
          </a:p>
          <a:p>
            <a:r>
              <a:rPr lang="en-CA" dirty="0" smtClean="0"/>
              <a:t>Mark (Tami) Johnson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9512500" y="6186137"/>
            <a:ext cx="2603175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Youth Pastor</a:t>
            </a:r>
          </a:p>
          <a:p>
            <a:r>
              <a:rPr lang="en-CA" dirty="0" smtClean="0"/>
              <a:t>Stewart Warnock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38515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</TotalTime>
  <Words>120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Tw Cen MT</vt:lpstr>
      <vt:lpstr>Droplet</vt:lpstr>
      <vt:lpstr>NORTH Delta efc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Delta efc</dc:title>
  <dc:creator>LPD office</dc:creator>
  <cp:lastModifiedBy>LPD office</cp:lastModifiedBy>
  <cp:revision>2</cp:revision>
  <dcterms:created xsi:type="dcterms:W3CDTF">2015-11-19T20:04:21Z</dcterms:created>
  <dcterms:modified xsi:type="dcterms:W3CDTF">2015-11-19T20:16:25Z</dcterms:modified>
</cp:coreProperties>
</file>