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5"/>
  </p:notesMasterIdLst>
  <p:sldIdLst>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9" autoAdjust="0"/>
    <p:restoredTop sz="94660"/>
  </p:normalViewPr>
  <p:slideViewPr>
    <p:cSldViewPr>
      <p:cViewPr varScale="1">
        <p:scale>
          <a:sx n="82" d="100"/>
          <a:sy n="82" d="100"/>
        </p:scale>
        <p:origin x="28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B7568F-1417-4D7C-A743-DD569CCFBFF0}" type="datetimeFigureOut">
              <a:rPr lang="en-US" smtClean="0"/>
              <a:t>11/26/2015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82BBA6-D7CB-4D86-808E-E1514CBF0D0B}" type="slidenum">
              <a:rPr lang="en-US" smtClean="0"/>
              <a:t>‹#›</a:t>
            </a:fld>
            <a:endParaRPr lang="en-US"/>
          </a:p>
        </p:txBody>
      </p:sp>
    </p:spTree>
    <p:extLst>
      <p:ext uri="{BB962C8B-B14F-4D97-AF65-F5344CB8AC3E}">
        <p14:creationId xmlns:p14="http://schemas.microsoft.com/office/powerpoint/2010/main" val="3752595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11/26/2015 11:39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4290017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803920"/>
          </a:xfrm>
        </p:spPr>
        <p:txBody>
          <a:bodyPr/>
          <a:lstStyle/>
          <a:p>
            <a:pPr algn="ctr"/>
            <a:r>
              <a:rPr lang="en-US" dirty="0" smtClean="0"/>
              <a:t>Johnston Heights EFC</a:t>
            </a:r>
            <a:endParaRPr lang="en-US" dirty="0"/>
          </a:p>
        </p:txBody>
      </p:sp>
      <p:sp>
        <p:nvSpPr>
          <p:cNvPr id="3" name="Subtitle 2"/>
          <p:cNvSpPr>
            <a:spLocks noGrp="1"/>
          </p:cNvSpPr>
          <p:nvPr>
            <p:ph type="subTitle" idx="1"/>
          </p:nvPr>
        </p:nvSpPr>
        <p:spPr>
          <a:xfrm>
            <a:off x="0" y="920456"/>
            <a:ext cx="9133910" cy="600505"/>
          </a:xfrm>
        </p:spPr>
        <p:txBody>
          <a:bodyPr>
            <a:normAutofit/>
          </a:bodyPr>
          <a:lstStyle/>
          <a:p>
            <a:pPr algn="ctr"/>
            <a:r>
              <a:rPr lang="en-US" dirty="0" smtClean="0"/>
              <a:t>LPD Church of the Week</a:t>
            </a:r>
            <a:endParaRPr lang="en-US" dirty="0"/>
          </a:p>
        </p:txBody>
      </p:sp>
      <p:pic>
        <p:nvPicPr>
          <p:cNvPr id="1028" name="Picture 4" descr="Inline image 1" hidden="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42364" y="5630851"/>
            <a:ext cx="1897835" cy="1424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Inline image 2" hidden="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008" y="1484784"/>
            <a:ext cx="1979128" cy="2971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Inline image 3"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018" y="386418"/>
            <a:ext cx="4848225" cy="322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Inline image 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9512" y="4784606"/>
            <a:ext cx="2448272" cy="1837406"/>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7"/>
          <a:stretch>
            <a:fillRect/>
          </a:stretch>
        </p:blipFill>
        <p:spPr>
          <a:xfrm>
            <a:off x="6768244" y="3381433"/>
            <a:ext cx="2160386" cy="3240579"/>
          </a:xfrm>
          <a:prstGeom prst="rect">
            <a:avLst/>
          </a:prstGeom>
          <a:ln w="228600" cap="sq" cmpd="thickThin">
            <a:solidFill>
              <a:srgbClr val="000000"/>
            </a:solidFill>
            <a:prstDash val="solid"/>
            <a:miter lim="800000"/>
          </a:ln>
          <a:effectLst>
            <a:innerShdw blurRad="76200">
              <a:srgbClr val="000000"/>
            </a:innerShdw>
          </a:effectLst>
        </p:spPr>
      </p:pic>
      <p:pic>
        <p:nvPicPr>
          <p:cNvPr id="6" name="Picture 5"/>
          <p:cNvPicPr>
            <a:picLocks noChangeAspect="1"/>
          </p:cNvPicPr>
          <p:nvPr/>
        </p:nvPicPr>
        <p:blipFill>
          <a:blip r:embed="rId8"/>
          <a:stretch>
            <a:fillRect/>
          </a:stretch>
        </p:blipFill>
        <p:spPr>
          <a:xfrm>
            <a:off x="3131840" y="4533780"/>
            <a:ext cx="3132348" cy="2088232"/>
          </a:xfrm>
          <a:prstGeom prst="rect">
            <a:avLst/>
          </a:prstGeom>
          <a:ln w="228600" cap="sq" cmpd="thickThin">
            <a:solidFill>
              <a:schemeClr val="bg1"/>
            </a:solidFill>
            <a:prstDash val="solid"/>
            <a:miter lim="800000"/>
          </a:ln>
          <a:effectLst>
            <a:innerShdw blurRad="76200">
              <a:srgbClr val="000000"/>
            </a:innerShdw>
          </a:effectLst>
        </p:spPr>
      </p:pic>
      <p:sp>
        <p:nvSpPr>
          <p:cNvPr id="7" name="TextBox 6"/>
          <p:cNvSpPr txBox="1"/>
          <p:nvPr/>
        </p:nvSpPr>
        <p:spPr>
          <a:xfrm>
            <a:off x="107504" y="1894662"/>
            <a:ext cx="6308192" cy="2215991"/>
          </a:xfrm>
          <a:prstGeom prst="rect">
            <a:avLst/>
          </a:prstGeom>
          <a:noFill/>
        </p:spPr>
        <p:txBody>
          <a:bodyPr wrap="square" rtlCol="0">
            <a:spAutoFit/>
          </a:bodyPr>
          <a:lstStyle/>
          <a:p>
            <a:pPr marL="285750" indent="-285750">
              <a:buFont typeface="Arial" panose="020B0604020202020204" pitchFamily="34" charset="0"/>
              <a:buChar char="•"/>
            </a:pPr>
            <a:r>
              <a:rPr lang="en-CA" sz="20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This will be the 26th year of the Christmas Production [it runs from Dec 2-6]. "Kringle's" is a story of forgiveness and reconciliation perfect for the most wonderful time of the year!</a:t>
            </a:r>
          </a:p>
          <a:p>
            <a:pPr marL="285750" indent="-285750">
              <a:buFont typeface="Arial" panose="020B0604020202020204" pitchFamily="34" charset="0"/>
              <a:buChar char="•"/>
            </a:pPr>
            <a:r>
              <a:rPr lang="en-CA" sz="20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-May the Lord continue to bless us as we seek to effectively make Jesus known in every community where God places us!</a:t>
            </a:r>
          </a:p>
          <a:p>
            <a:pPr marL="285750" indent="-285750">
              <a:buFont typeface="Arial" panose="020B0604020202020204" pitchFamily="34" charset="0"/>
              <a:buChar char="•"/>
            </a:pPr>
            <a:r>
              <a:rPr lang="en-CA" sz="20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-We continue to strive to be a house of prayer</a:t>
            </a:r>
          </a:p>
          <a:p>
            <a:endParaRPr lang="en-CA"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urple Segoe 4-3 template-template_April-17-2007">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2C9EEB8-2640-4EFD-A7EF-4C07F55620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(Purple light and shadow design)</Template>
  <TotalTime>14</TotalTime>
  <Words>182</Words>
  <Application>Microsoft Office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Courier New</vt:lpstr>
      <vt:lpstr>Wingdings</vt:lpstr>
      <vt:lpstr>Purple Segoe 4-3 template-template_April-17-2007</vt:lpstr>
      <vt:lpstr>White with Courier font for code slides</vt:lpstr>
      <vt:lpstr>Johnston Heights EFC</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Johnston Heights EFC</dc:title>
  <dc:creator>LPD office</dc:creator>
  <cp:keywords/>
  <cp:lastModifiedBy>LPD office</cp:lastModifiedBy>
  <cp:revision>2</cp:revision>
  <dcterms:created xsi:type="dcterms:W3CDTF">2015-11-26T19:29:34Z</dcterms:created>
  <dcterms:modified xsi:type="dcterms:W3CDTF">2015-11-26T19:44:27Z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TC102867539990</vt:lpwstr>
  </property>
</Properties>
</file>