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C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992" y="798184"/>
            <a:ext cx="4720945" cy="81592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Central EFC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8992" y="1853350"/>
            <a:ext cx="4720945" cy="61790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LPD Church of the Week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8" y="3930650"/>
            <a:ext cx="2558887" cy="1919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7C394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95" y="941541"/>
            <a:ext cx="3058160" cy="2047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17" y="3884336"/>
            <a:ext cx="2265920" cy="2011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7C394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5" y="910118"/>
            <a:ext cx="2362132" cy="2078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780037" y="2710494"/>
            <a:ext cx="4001655" cy="3416320"/>
          </a:xfrm>
          <a:prstGeom prst="rect">
            <a:avLst/>
          </a:prstGeom>
          <a:solidFill>
            <a:srgbClr val="07C39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Please pray for: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Wisdom in decision making at congregational meeting Nov 9 regarding the new church building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Jeremy, </a:t>
            </a:r>
            <a:r>
              <a:rPr lang="en-CA" dirty="0">
                <a:solidFill>
                  <a:schemeClr val="bg1"/>
                </a:solidFill>
              </a:rPr>
              <a:t>Lauren and Lexi Boehm </a:t>
            </a:r>
            <a:r>
              <a:rPr lang="en-CA" dirty="0">
                <a:solidFill>
                  <a:schemeClr val="bg1"/>
                </a:solidFill>
              </a:rPr>
              <a:t>as they go through the adoption process.  Pray that  </a:t>
            </a:r>
            <a:r>
              <a:rPr lang="en-CA" dirty="0">
                <a:solidFill>
                  <a:schemeClr val="bg1"/>
                </a:solidFill>
              </a:rPr>
              <a:t>baby Nikolai, </a:t>
            </a:r>
            <a:r>
              <a:rPr lang="en-CA" dirty="0">
                <a:solidFill>
                  <a:schemeClr val="bg1"/>
                </a:solidFill>
              </a:rPr>
              <a:t>will</a:t>
            </a:r>
            <a:r>
              <a:rPr lang="en-CA" dirty="0">
                <a:solidFill>
                  <a:schemeClr val="bg1"/>
                </a:solidFill>
              </a:rPr>
              <a:t> </a:t>
            </a:r>
            <a:r>
              <a:rPr lang="en-CA" dirty="0">
                <a:solidFill>
                  <a:schemeClr val="bg1"/>
                </a:solidFill>
              </a:rPr>
              <a:t>officially </a:t>
            </a:r>
            <a:r>
              <a:rPr lang="en-CA" dirty="0">
                <a:solidFill>
                  <a:schemeClr val="bg1"/>
                </a:solidFill>
              </a:rPr>
              <a:t>be theirs </a:t>
            </a:r>
            <a:r>
              <a:rPr lang="en-CA" dirty="0">
                <a:solidFill>
                  <a:schemeClr val="bg1"/>
                </a:solidFill>
              </a:rPr>
              <a:t>and come </a:t>
            </a:r>
            <a:r>
              <a:rPr lang="en-CA" dirty="0">
                <a:solidFill>
                  <a:schemeClr val="bg1"/>
                </a:solidFill>
              </a:rPr>
              <a:t>home soon.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0</TotalTime>
  <Words>45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Brushed Metal 16x9</vt:lpstr>
      <vt:lpstr>Central EFC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2015-11-05T18:11:13Z</dcterms:created>
  <dcterms:modified xsi:type="dcterms:W3CDTF">2015-11-05T18:34:53Z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