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B5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2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31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BB0D6-6D06-4BD3-AB31-E8869D874B02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DED2-DCCF-4B97-AD20-2724CDB6C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68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409EA-C7DB-44FA-89E8-1410E2A9549A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E91F2-10CE-41A6-AD49-30D4CB692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97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603346" cy="1828800"/>
          </a:xfrm>
        </p:spPr>
        <p:txBody>
          <a:bodyPr anchor="b"/>
          <a:lstStyle>
            <a:lvl1pPr algn="r">
              <a:lnSpc>
                <a:spcPct val="100000"/>
              </a:lnSpc>
              <a:defRPr sz="6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09892" y="1981083"/>
            <a:ext cx="4417453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5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057327" cy="43513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6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427"/>
            <a:ext cx="2628900" cy="55845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427"/>
            <a:ext cx="7734300" cy="55845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3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63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026650" cy="2862262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0266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1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84632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086" y="1825625"/>
            <a:ext cx="484632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484632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484632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1247" y="1489075"/>
            <a:ext cx="484632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1247" y="2193925"/>
            <a:ext cx="484632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4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1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1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621826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83834"/>
            <a:ext cx="5675312" cy="44002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300761"/>
            <a:ext cx="3932237" cy="278330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5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594624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594624"/>
            <a:ext cx="5675312" cy="450060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323062"/>
            <a:ext cx="3932237" cy="26762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2A8E-2924-46CB-8A3D-E6C838C23300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2CFBD-2225-44FB-8E2E-7BC9B9D5C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6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23492" y="6498019"/>
            <a:ext cx="2891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33B2A8E-2924-46CB-8A3D-E6C838C23300}" type="datetimeFigureOut">
              <a:rPr lang="en-US" smtClean="0"/>
              <a:pPr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49801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498019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B42CFBD-2225-44FB-8E2E-7BC9B9D5CD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6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Subtitle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4151" y="2074868"/>
            <a:ext cx="4137856" cy="276719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TextBox 7"/>
          <p:cNvSpPr txBox="1"/>
          <p:nvPr/>
        </p:nvSpPr>
        <p:spPr>
          <a:xfrm>
            <a:off x="1512413" y="2027302"/>
            <a:ext cx="4302369" cy="2862322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i="1" dirty="0" smtClean="0"/>
              <a:t>Praise God for: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Our 6th year </a:t>
            </a:r>
            <a:r>
              <a:rPr lang="en-CA" dirty="0"/>
              <a:t>anniversary celebrated </a:t>
            </a:r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    Nov 29</a:t>
            </a:r>
            <a:r>
              <a:rPr lang="en-CA" dirty="0"/>
              <a:t>, 2015 </a:t>
            </a:r>
            <a:endParaRPr lang="en-C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The unity </a:t>
            </a:r>
            <a:r>
              <a:rPr lang="en-CA" dirty="0"/>
              <a:t>of the church in spite of the absence of a full time ministry </a:t>
            </a:r>
            <a:r>
              <a:rPr lang="en-CA" dirty="0" smtClean="0"/>
              <a:t>worker</a:t>
            </a:r>
            <a:r>
              <a:rPr lang="en-CA" dirty="0"/>
              <a:t> </a:t>
            </a:r>
            <a:endParaRPr lang="en-C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His continuous strength and wisdom given to leadership</a:t>
            </a:r>
            <a:endParaRPr lang="en-CA" dirty="0"/>
          </a:p>
          <a:p>
            <a:r>
              <a:rPr lang="en-CA" i="1" dirty="0" smtClean="0"/>
              <a:t>Please pray for upcoming events: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December </a:t>
            </a:r>
            <a:r>
              <a:rPr lang="en-CA" dirty="0"/>
              <a:t>19 </a:t>
            </a:r>
            <a:r>
              <a:rPr lang="en-CA" dirty="0"/>
              <a:t>p</a:t>
            </a:r>
            <a:r>
              <a:rPr lang="en-CA" dirty="0" smtClean="0"/>
              <a:t>re-Christmas celebration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Training in cultural connection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3880338" y="5591908"/>
            <a:ext cx="8217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LPD Church of the Week</a:t>
            </a:r>
            <a:endParaRPr lang="en-CA" sz="4000" dirty="0">
              <a:solidFill>
                <a:schemeClr val="tx2">
                  <a:lumMod val="20000"/>
                  <a:lumOff val="8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29199" y="176449"/>
            <a:ext cx="75613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  <a:ea typeface="+mj-ea"/>
                <a:cs typeface="+mj-cs"/>
              </a:rPr>
              <a:t>Jesus Is Our Salvation</a:t>
            </a:r>
            <a:endParaRPr lang="en-CA" sz="6000" dirty="0">
              <a:solidFill>
                <a:schemeClr val="tx2">
                  <a:lumMod val="20000"/>
                  <a:lumOff val="8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770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asons in sage design templat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asons in sage design template" id="{5FD2804C-FD40-4A2F-B174-1789B28212B6}" vid="{31092BA8-83D4-4672-BC6F-DAAEF391EBA4}"/>
    </a:ext>
  </a:extLst>
</a:theme>
</file>

<file path=ppt/theme/theme2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4FE5926-659E-46E2-995E-B900F6A246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Seasons in sage design slides</Template>
  <TotalTime>0</TotalTime>
  <Words>62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Seasons in sage design template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2015-12-17T18:30:32Z</dcterms:created>
  <dcterms:modified xsi:type="dcterms:W3CDTF">2015-12-17T19:46:01Z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TC034605739991</vt:lpwstr>
  </property>
</Properties>
</file>