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316" y="0"/>
            <a:ext cx="12312316" cy="6858001"/>
          </a:xfrm>
          <a:prstGeom prst="rect">
            <a:avLst/>
          </a:prstGeom>
          <a:ln>
            <a:solidFill>
              <a:srgbClr val="2FA3EE"/>
            </a:solidFill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316" y="-254001"/>
            <a:ext cx="4739941" cy="2606843"/>
          </a:xfrm>
          <a:prstGeom prst="rect">
            <a:avLst/>
          </a:prstGeom>
          <a:noFill/>
        </p:spPr>
      </p:pic>
      <p:sp>
        <p:nvSpPr>
          <p:cNvPr id="11" name="Subtitle 10"/>
          <p:cNvSpPr txBox="1">
            <a:spLocks noGrp="1"/>
          </p:cNvSpPr>
          <p:nvPr>
            <p:ph type="subTitle" idx="1"/>
          </p:nvPr>
        </p:nvSpPr>
        <p:spPr>
          <a:xfrm>
            <a:off x="0" y="704138"/>
            <a:ext cx="331536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tx1"/>
                </a:solidFill>
              </a:rPr>
              <a:t>Lpd cHURCH of the week</a:t>
            </a:r>
            <a:endParaRPr lang="en-CA" sz="2000" b="1" dirty="0">
              <a:solidFill>
                <a:schemeClr val="tx1"/>
              </a:solidFill>
            </a:endParaRPr>
          </a:p>
        </p:txBody>
      </p:sp>
      <p:pic>
        <p:nvPicPr>
          <p:cNvPr id="23" name="Picture 22" descr="WRCC_wTelUR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53" y="258505"/>
            <a:ext cx="2962859" cy="931285"/>
          </a:xfrm>
          <a:prstGeom prst="rect">
            <a:avLst/>
          </a:prstGeom>
        </p:spPr>
      </p:pic>
      <p:pic>
        <p:nvPicPr>
          <p:cNvPr id="3" name="Picture 2" descr="Christmas on the Pennisula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6" y="4211052"/>
            <a:ext cx="3368843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lorious Hopepla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6" y="1823453"/>
            <a:ext cx="3395579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317" y="0"/>
            <a:ext cx="10039684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59158" y="2909701"/>
            <a:ext cx="6296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Praise points</a:t>
            </a:r>
            <a:r>
              <a:rPr lang="en-CA" i="1" dirty="0" smtClean="0"/>
              <a:t>:</a:t>
            </a:r>
          </a:p>
          <a:p>
            <a:endParaRPr lang="en-CA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Praise God for the opportunity to be a part of the community-wide Christmas on the Peninsula Celebration in White Rock. </a:t>
            </a:r>
          </a:p>
          <a:p>
            <a:r>
              <a:rPr lang="en-CA" dirty="0"/>
              <a:t> </a:t>
            </a:r>
            <a:r>
              <a:rPr lang="en-CA" dirty="0" smtClean="0"/>
              <a:t>    55 kids participated in making Gingerbread Houses &amp; a small </a:t>
            </a:r>
          </a:p>
          <a:p>
            <a:r>
              <a:rPr lang="en-CA" dirty="0"/>
              <a:t> </a:t>
            </a:r>
            <a:r>
              <a:rPr lang="en-CA" dirty="0" smtClean="0"/>
              <a:t>    group of carollers ministered around town.</a:t>
            </a:r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We praise God for 2 people getting baptized last month.</a:t>
            </a:r>
            <a:endParaRPr lang="en-C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922211" y="5146843"/>
            <a:ext cx="6269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Prayer requests and upcoming events</a:t>
            </a:r>
          </a:p>
          <a:p>
            <a:endParaRPr lang="en-CA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For the Advent season and the outreach events on Christmas Eve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 smtClean="0"/>
              <a:t>For hearts to be open to the true meaning of Christmas.</a:t>
            </a:r>
          </a:p>
          <a:p>
            <a:endParaRPr lang="en-CA" sz="1600" dirty="0"/>
          </a:p>
          <a:p>
            <a:endParaRPr lang="en-CA" sz="1600" dirty="0" smtClean="0"/>
          </a:p>
          <a:p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8408736" y="1264731"/>
            <a:ext cx="3636209" cy="123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dirty="0">
                <a:solidFill>
                  <a:schemeClr val="bg1"/>
                </a:solidFill>
              </a:rPr>
              <a:t>Lead Pastor: Steve Doerksen</a:t>
            </a:r>
          </a:p>
          <a:p>
            <a:pPr algn="r"/>
            <a:r>
              <a:rPr lang="en-CA" dirty="0">
                <a:solidFill>
                  <a:schemeClr val="bg1"/>
                </a:solidFill>
              </a:rPr>
              <a:t>Associate Pastor: Ken Strom </a:t>
            </a:r>
          </a:p>
          <a:p>
            <a:pPr algn="r"/>
            <a:r>
              <a:rPr lang="en-CA" dirty="0">
                <a:solidFill>
                  <a:schemeClr val="bg1"/>
                </a:solidFill>
              </a:rPr>
              <a:t>Youth Pastor: Orin Saunders</a:t>
            </a:r>
          </a:p>
          <a:p>
            <a:pPr algn="r"/>
            <a:r>
              <a:rPr lang="en-CA" dirty="0">
                <a:solidFill>
                  <a:schemeClr val="bg1"/>
                </a:solidFill>
              </a:rPr>
              <a:t>Worship Director: Tennyson Vaughn</a:t>
            </a:r>
          </a:p>
        </p:txBody>
      </p:sp>
    </p:spTree>
    <p:extLst>
      <p:ext uri="{BB962C8B-B14F-4D97-AF65-F5344CB8AC3E}">
        <p14:creationId xmlns:p14="http://schemas.microsoft.com/office/powerpoint/2010/main" val="42563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156</TotalTime>
  <Words>107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Tw Cen MT</vt:lpstr>
      <vt:lpstr>Droplet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Delta efc</dc:title>
  <dc:creator>LPD office</dc:creator>
  <cp:lastModifiedBy>LPD office</cp:lastModifiedBy>
  <cp:revision>24</cp:revision>
  <dcterms:created xsi:type="dcterms:W3CDTF">2015-11-19T20:04:21Z</dcterms:created>
  <dcterms:modified xsi:type="dcterms:W3CDTF">2015-12-03T19:51:31Z</dcterms:modified>
</cp:coreProperties>
</file>