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5" r:id="rId2"/>
  </p:sldMasterIdLst>
  <p:notesMasterIdLst>
    <p:notesMasterId r:id="rId4"/>
  </p:notesMasterIdLst>
  <p:handoutMasterIdLst>
    <p:handoutMasterId r:id="rId5"/>
  </p:handoutMasterIdLst>
  <p:sldIdLst>
    <p:sldId id="259" r:id="rId3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04" userDrawn="1">
          <p15:clr>
            <a:srgbClr val="A4A3A4"/>
          </p15:clr>
        </p15:guide>
        <p15:guide id="3" orient="horz" pos="4144" userDrawn="1">
          <p15:clr>
            <a:srgbClr val="A4A3A4"/>
          </p15:clr>
        </p15:guide>
        <p15:guide id="4" orient="horz" pos="3952" userDrawn="1">
          <p15:clr>
            <a:srgbClr val="A4A3A4"/>
          </p15:clr>
        </p15:guide>
        <p15:guide id="5" orient="horz" pos="1136" userDrawn="1">
          <p15:clr>
            <a:srgbClr val="A4A3A4"/>
          </p15:clr>
        </p15:guide>
        <p15:guide id="6" pos="3839" userDrawn="1">
          <p15:clr>
            <a:srgbClr val="A4A3A4"/>
          </p15:clr>
        </p15:guide>
        <p15:guide id="7" pos="191" userDrawn="1">
          <p15:clr>
            <a:srgbClr val="A4A3A4"/>
          </p15:clr>
        </p15:guide>
        <p15:guide id="8" pos="7486" userDrawn="1">
          <p15:clr>
            <a:srgbClr val="A4A3A4"/>
          </p15:clr>
        </p15:guide>
        <p15:guide id="9" pos="576" userDrawn="1">
          <p15:clr>
            <a:srgbClr val="A4A3A4"/>
          </p15:clr>
        </p15:guide>
        <p15:guide id="10" pos="71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>
      <p:cViewPr varScale="1">
        <p:scale>
          <a:sx n="82" d="100"/>
          <a:sy n="82" d="100"/>
        </p:scale>
        <p:origin x="120" y="60"/>
      </p:cViewPr>
      <p:guideLst>
        <p:guide orient="horz" pos="2160"/>
        <p:guide orient="horz" pos="304"/>
        <p:guide orient="horz" pos="4144"/>
        <p:guide orient="horz" pos="3952"/>
        <p:guide orient="horz" pos="1136"/>
        <p:guide pos="3839"/>
        <p:guide pos="191"/>
        <p:guide pos="7486"/>
        <p:guide pos="576"/>
        <p:guide pos="71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1/7/2016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1/7/2016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4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8246" y="4063998"/>
            <a:ext cx="922020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246" y="1828800"/>
            <a:ext cx="922020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9" y="482602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2" indent="0">
              <a:buNone/>
              <a:defRPr sz="2700"/>
            </a:lvl5pPr>
            <a:lvl6pPr marL="3047466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4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5347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3" y="685800"/>
            <a:ext cx="9040045" cy="5588002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685800"/>
            <a:ext cx="1843982" cy="55880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9176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163" y="1803401"/>
            <a:ext cx="10360501" cy="44704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6430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2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3890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06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2" indent="0">
              <a:buNone/>
              <a:defRPr sz="2100" b="1"/>
            </a:lvl5pPr>
            <a:lvl6pPr marL="3047466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2" indent="0">
              <a:buNone/>
              <a:defRPr sz="2100" b="1"/>
            </a:lvl5pPr>
            <a:lvl6pPr marL="3047466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6168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968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4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2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1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70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2" indent="0">
              <a:buNone/>
              <a:defRPr sz="2700"/>
            </a:lvl5pPr>
            <a:lvl6pPr marL="3047466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4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4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9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3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3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99488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9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59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2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6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012" y="5949280"/>
            <a:ext cx="4899720" cy="64807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LPD Church of the Week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8" y="2167589"/>
            <a:ext cx="3725336" cy="2794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908" y="2167589"/>
            <a:ext cx="3725336" cy="2794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2803738" y="193107"/>
            <a:ext cx="6562268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CA" sz="4000" dirty="0" smtClean="0"/>
              <a:t>The Church of the </a:t>
            </a:r>
          </a:p>
          <a:p>
            <a:pPr algn="ctr"/>
            <a:r>
              <a:rPr lang="en-CA" sz="4000" dirty="0" smtClean="0"/>
              <a:t>Sent For Life Proclamation</a:t>
            </a:r>
            <a:endParaRPr lang="en-CA" sz="4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064768" y="2158316"/>
            <a:ext cx="4176464" cy="329320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CA" dirty="0" smtClean="0"/>
              <a:t>Praise God For:</a:t>
            </a:r>
            <a:endParaRPr lang="en-CA" sz="800" dirty="0" smtClean="0"/>
          </a:p>
          <a:p>
            <a:endParaRPr lang="en-CA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1800" dirty="0" smtClean="0"/>
              <a:t>Baptism Dec 27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1800" dirty="0" smtClean="0"/>
              <a:t>Growth in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1800" dirty="0" smtClean="0"/>
              <a:t>First Nations mission trip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1800" dirty="0"/>
          </a:p>
          <a:p>
            <a:r>
              <a:rPr lang="en-CA" dirty="0"/>
              <a:t>Prayer Requests:</a:t>
            </a:r>
            <a:endParaRPr lang="en-CA" sz="800" dirty="0"/>
          </a:p>
          <a:p>
            <a:endParaRPr lang="en-CA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800" dirty="0" smtClean="0"/>
              <a:t>2016 team election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800" dirty="0" smtClean="0"/>
              <a:t>CRA charity process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800" dirty="0" smtClean="0"/>
              <a:t>Team leaders retreat</a:t>
            </a:r>
            <a:endParaRPr lang="en-CA" sz="1800" dirty="0"/>
          </a:p>
          <a:p>
            <a:endParaRPr lang="en-CA" sz="1800" dirty="0" smtClean="0"/>
          </a:p>
        </p:txBody>
      </p:sp>
    </p:spTree>
    <p:extLst>
      <p:ext uri="{BB962C8B-B14F-4D97-AF65-F5344CB8AC3E}">
        <p14:creationId xmlns:p14="http://schemas.microsoft.com/office/powerpoint/2010/main" val="101702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imson landscape design 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>
        <a:ln w="190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rimson landscape design template" id="{73D20169-401E-4972-B02F-4B0444B70099}" vid="{315B30EE-3D96-471E-B16F-FC3628778332}"/>
    </a:ext>
  </a:extLst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E82CB02-9625-4F39-9A5B-61405831A8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Crimson landscape design slides</Template>
  <TotalTime>0</TotalTime>
  <Words>40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Cambria</vt:lpstr>
      <vt:lpstr>Century Gothic</vt:lpstr>
      <vt:lpstr>Crimson landscape design template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2016-01-07T17:14:48Z</dcterms:created>
  <dcterms:modified xsi:type="dcterms:W3CDTF">2016-01-07T17:55:50Z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TC034605129991</vt:lpwstr>
  </property>
</Properties>
</file>