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2"/>
  </p:sldMasterIdLst>
  <p:notesMasterIdLst>
    <p:notesMasterId r:id="rId4"/>
  </p:notesMasterIdLst>
  <p:handoutMasterIdLst>
    <p:handoutMasterId r:id="rId5"/>
  </p:handoutMasterIdLst>
  <p:sldIdLst>
    <p:sldId id="259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CCFF"/>
    <a:srgbClr val="A5E2FF"/>
    <a:srgbClr val="85CBFF"/>
    <a:srgbClr val="9DD7FC"/>
    <a:srgbClr val="94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howGuides="1">
      <p:cViewPr varScale="1">
        <p:scale>
          <a:sx n="64" d="100"/>
          <a:sy n="64" d="100"/>
        </p:scale>
        <p:origin x="90" y="474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321C1E-F4C4-428E-AB2C-0A968B3AEA02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  <a:noFill/>
          <a:effectLst>
            <a:softEdge rad="31750"/>
          </a:effectLst>
        </p:spPr>
        <p:txBody>
          <a:bodyPr anchor="b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09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183B-2599-4C1D-AD6D-5B16EB7D3C87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6616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E89-3582-4B1F-984C-F3ECC7AE9F55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1729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6C13-54DF-4C1D-865C-61E076D0D04F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55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8C79F7B-F80B-466F-B0C8-AEA3BFB37BF1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749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0801-7BCB-48C4-8CDC-E750B9A4D358}" type="datetime1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834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D97-2A6F-4771-AFCD-9917647BC800}" type="datetime1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524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9524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459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437A-0FE7-4C86-BFB0-B6B8407562F9}" type="datetime1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21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97BB-4962-43D1-8FB7-F31ABEEF66A1}" type="datetime1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7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98"/>
            <a:ext cx="12188825" cy="6858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8707-E6E5-4948-AA0F-51CA07925AE1}" type="datetime1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2426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598612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598612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189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1185-418D-40F3-80A2-3798EF34B440}" type="datetime1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232426" y="482600"/>
            <a:ext cx="60435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671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71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9" name="Rectangle 8"/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3570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1609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1ECAE35-1C35-4D77-9B3D-53EF4C69F436}" type="datetime1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1609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1609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26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007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348" y="3846820"/>
            <a:ext cx="3814817" cy="73388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LPD Church of the Week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521" y="3079847"/>
            <a:ext cx="4248472" cy="830003"/>
          </a:xfrm>
        </p:spPr>
        <p:txBody>
          <a:bodyPr/>
          <a:lstStyle/>
          <a:p>
            <a:pPr algn="ctr"/>
            <a:r>
              <a:rPr lang="en-US" sz="4000" b="1" dirty="0" smtClean="0"/>
              <a:t>Fort Langley EFC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72" y="4517673"/>
            <a:ext cx="3328370" cy="1872208"/>
          </a:xfrm>
          <a:prstGeom prst="rect">
            <a:avLst/>
          </a:prstGeom>
          <a:ln w="228600" cap="sq" cmpd="thickThin">
            <a:solidFill>
              <a:schemeClr val="bg1">
                <a:lumMod val="8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72" y="467961"/>
            <a:ext cx="3328370" cy="2496278"/>
          </a:xfrm>
          <a:prstGeom prst="rect">
            <a:avLst/>
          </a:prstGeom>
          <a:ln w="228600" cap="sq" cmpd="thickThin">
            <a:solidFill>
              <a:schemeClr val="bg1">
                <a:lumMod val="8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5734372" y="106760"/>
            <a:ext cx="6149887" cy="6586418"/>
          </a:xfrm>
          <a:prstGeom prst="rect">
            <a:avLst/>
          </a:prstGeom>
          <a:noFill/>
          <a:ln w="79375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pPr lvl="0"/>
            <a:endParaRPr lang="en-CA" sz="2000" b="1" i="1" dirty="0" smtClean="0">
              <a:solidFill>
                <a:schemeClr val="bg1"/>
              </a:solidFill>
            </a:endParaRPr>
          </a:p>
          <a:p>
            <a:pPr lvl="0"/>
            <a:r>
              <a:rPr lang="en-CA" sz="2000" b="1" i="1" dirty="0" smtClean="0">
                <a:solidFill>
                  <a:schemeClr val="bg1"/>
                </a:solidFill>
              </a:rPr>
              <a:t>Praise </a:t>
            </a:r>
            <a:r>
              <a:rPr lang="en-CA" sz="2000" b="1" i="1" dirty="0">
                <a:solidFill>
                  <a:schemeClr val="bg1"/>
                </a:solidFill>
              </a:rPr>
              <a:t>points:</a:t>
            </a:r>
          </a:p>
          <a:p>
            <a:pPr lvl="1"/>
            <a:r>
              <a:rPr lang="en-CA" dirty="0">
                <a:solidFill>
                  <a:schemeClr val="bg1"/>
                </a:solidFill>
              </a:rPr>
              <a:t>The Christopher Yuan conference on Holy Sexuality was a success and gave many an opportunity to dialogue on this important issue. Many LPD and EFCC churches were able to participate through live streaming. </a:t>
            </a:r>
          </a:p>
          <a:p>
            <a:pPr lvl="1"/>
            <a:r>
              <a:rPr lang="en-CA" dirty="0">
                <a:solidFill>
                  <a:schemeClr val="bg1"/>
                </a:solidFill>
              </a:rPr>
              <a:t>The technology for our video streaming in our second venue is working more consistently, relieving much stress! </a:t>
            </a:r>
            <a:endParaRPr lang="en-CA" dirty="0" smtClean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0"/>
            <a:r>
              <a:rPr lang="en-CA" sz="2000" b="1" i="1" dirty="0">
                <a:solidFill>
                  <a:schemeClr val="bg1"/>
                </a:solidFill>
              </a:rPr>
              <a:t>Prayer requests</a:t>
            </a:r>
            <a:r>
              <a:rPr lang="en-CA" sz="2000" i="1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CA" dirty="0">
                <a:solidFill>
                  <a:schemeClr val="bg1"/>
                </a:solidFill>
              </a:rPr>
              <a:t>Discernment as we decide as a church how to best respond to the Syrian Refugee crisis. </a:t>
            </a:r>
          </a:p>
          <a:p>
            <a:pPr lvl="1"/>
            <a:r>
              <a:rPr lang="en-CA" dirty="0">
                <a:solidFill>
                  <a:schemeClr val="bg1"/>
                </a:solidFill>
              </a:rPr>
              <a:t>Provision of individuals with a heart for worship who can get involved with our worship teams. </a:t>
            </a:r>
          </a:p>
          <a:p>
            <a:pPr lvl="1"/>
            <a:r>
              <a:rPr lang="en-CA" dirty="0">
                <a:solidFill>
                  <a:schemeClr val="bg1"/>
                </a:solidFill>
              </a:rPr>
              <a:t>God’s guidance as we vision together ways to see unbelievers come to faith in Christ. </a:t>
            </a:r>
            <a:endParaRPr lang="en-CA" dirty="0" smtClean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0"/>
            <a:r>
              <a:rPr lang="en-CA" sz="2000" b="1" i="1" dirty="0">
                <a:solidFill>
                  <a:schemeClr val="bg1"/>
                </a:solidFill>
              </a:rPr>
              <a:t>Upcoming/Recent Past </a:t>
            </a:r>
            <a:r>
              <a:rPr lang="en-CA" sz="2000" b="1" i="1" dirty="0" smtClean="0">
                <a:solidFill>
                  <a:schemeClr val="bg1"/>
                </a:solidFill>
              </a:rPr>
              <a:t>events</a:t>
            </a:r>
            <a:r>
              <a:rPr lang="en-CA" sz="2000" i="1" dirty="0" smtClean="0">
                <a:solidFill>
                  <a:schemeClr val="bg1"/>
                </a:solidFill>
              </a:rPr>
              <a:t>:</a:t>
            </a:r>
            <a:endParaRPr lang="en-CA" sz="2000" i="1" dirty="0">
              <a:solidFill>
                <a:schemeClr val="bg1"/>
              </a:solidFill>
            </a:endParaRPr>
          </a:p>
          <a:p>
            <a:pPr lvl="1"/>
            <a:r>
              <a:rPr lang="en-CA" dirty="0">
                <a:solidFill>
                  <a:schemeClr val="bg1"/>
                </a:solidFill>
              </a:rPr>
              <a:t>Annual General Meeting in February</a:t>
            </a:r>
          </a:p>
          <a:p>
            <a:pPr lvl="1"/>
            <a:r>
              <a:rPr lang="en-CA" dirty="0">
                <a:solidFill>
                  <a:schemeClr val="bg1"/>
                </a:solidFill>
              </a:rPr>
              <a:t>Refugee Information Night in </a:t>
            </a:r>
            <a:r>
              <a:rPr lang="en-CA" dirty="0" smtClean="0">
                <a:solidFill>
                  <a:schemeClr val="bg1"/>
                </a:solidFill>
              </a:rPr>
              <a:t>January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 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nowflakes design templa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nowflakes design template" id="{2618DECD-A475-45B8-BA96-9EC0437A6A93}" vid="{5ABF5A55-EA92-4AA4-9786-855F61ED68CC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E42704E-273C-49AF-B97A-25B33E660E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Snowflakes design slides</Template>
  <TotalTime>0</TotalTime>
  <Words>134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Euphemia</vt:lpstr>
      <vt:lpstr>Snowflakes design template</vt:lpstr>
      <vt:lpstr>Fort Langley EFC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2016-01-12T21:56:31Z</dcterms:created>
  <dcterms:modified xsi:type="dcterms:W3CDTF">2016-01-14T18:28:59Z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TC034605799991</vt:lpwstr>
  </property>
</Properties>
</file>