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8" r:id="rId2"/>
  </p:sldMasterIdLst>
  <p:notesMasterIdLst>
    <p:notesMasterId r:id="rId4"/>
  </p:notesMasterIdLst>
  <p:handoutMasterIdLst>
    <p:handoutMasterId r:id="rId5"/>
  </p:handoutMasterIdLst>
  <p:sldIdLst>
    <p:sldId id="259" r:id="rId3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3888">
          <p15:clr>
            <a:srgbClr val="A4A3A4"/>
          </p15:clr>
        </p15:guide>
        <p15:guide id="4" orient="horz" pos="321">
          <p15:clr>
            <a:srgbClr val="A4A3A4"/>
          </p15:clr>
        </p15:guide>
        <p15:guide id="5" pos="3839">
          <p15:clr>
            <a:srgbClr val="A4A3A4"/>
          </p15:clr>
        </p15:guide>
        <p15:guide id="6" pos="1007">
          <p15:clr>
            <a:srgbClr val="A4A3A4"/>
          </p15:clr>
        </p15:guide>
        <p15:guide id="7" pos="717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CCFF"/>
    <a:srgbClr val="A5E2FF"/>
    <a:srgbClr val="85CBFF"/>
    <a:srgbClr val="9DD7FC"/>
    <a:srgbClr val="94D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7" autoAdjust="0"/>
    <p:restoredTop sz="94660"/>
  </p:normalViewPr>
  <p:slideViewPr>
    <p:cSldViewPr showGuides="1">
      <p:cViewPr varScale="1">
        <p:scale>
          <a:sx n="64" d="100"/>
          <a:sy n="64" d="100"/>
        </p:scale>
        <p:origin x="90" y="474"/>
      </p:cViewPr>
      <p:guideLst>
        <p:guide orient="horz" pos="2160"/>
        <p:guide orient="horz" pos="1008"/>
        <p:guide orient="horz" pos="3888"/>
        <p:guide orient="horz" pos="321"/>
        <p:guide pos="3839"/>
        <p:guide pos="1007"/>
        <p:guide pos="717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264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B7646E-8811-423A-9C42-2CBFADA00A96}" type="datetimeFigureOut">
              <a:rPr lang="en-US" smtClean="0"/>
              <a:t>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60E59-1627-4404-ACC5-51C744AB0F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225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D677E230-58DD-43ED-96A1-552DDAB53532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41221E5-7225-48EB-A4EE-420E7BFCF70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6699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2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1221E5-7225-48EB-A4EE-420E7BFCF70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074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699025" y="6356351"/>
            <a:ext cx="1218883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A321C1E-F4C4-428E-AB2C-0A968B3AEA02}" type="datetime1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14708" y="6356351"/>
            <a:ext cx="397406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85571" y="6356351"/>
            <a:ext cx="609441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28669" y="4344915"/>
            <a:ext cx="7516442" cy="1116085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8669" y="1600200"/>
            <a:ext cx="8329031" cy="2680127"/>
          </a:xfrm>
          <a:noFill/>
          <a:effectLst>
            <a:softEdge rad="31750"/>
          </a:effectLst>
        </p:spPr>
        <p:txBody>
          <a:bodyPr anchor="b">
            <a:no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90988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50183B-2599-4C1D-AD6D-5B16EB7D3C87}" type="datetime1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66161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62E89-3582-4B1F-984C-F3ECC7AE9F55}" type="datetime1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8613" y="685800"/>
            <a:ext cx="7848599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9612" y="685800"/>
            <a:ext cx="1787526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17294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F6C13-54DF-4C1D-865C-61E076D0D04F}" type="datetime1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35529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8C79F7B-F80B-466F-B0C8-AEA3BFB37BF1}" type="datetime1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8613" y="4259996"/>
            <a:ext cx="7264623" cy="1150203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32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8613" y="1600201"/>
            <a:ext cx="8283272" cy="2654064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749117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B0801-7BCB-48C4-8CDC-E750B9A4D358}" type="datetime1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61651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 baseline="0"/>
            </a:lvl6pPr>
            <a:lvl7pPr>
              <a:defRPr sz="1800" baseline="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3436" y="1600200"/>
            <a:ext cx="4814586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78340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3ED97-2A6F-4771-AFCD-9917647BC800}" type="datetime1">
              <a:rPr lang="en-US" smtClean="0"/>
              <a:t>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9524" y="2514600"/>
            <a:ext cx="4818888" cy="365556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9524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93436" y="2514706"/>
            <a:ext cx="4814586" cy="365749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499616"/>
            <a:ext cx="4818888" cy="93878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45950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5C437A-0FE7-4C86-BFB0-B6B8407562F9}" type="datetime1">
              <a:rPr lang="en-US" smtClean="0"/>
              <a:t>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21679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97BB-4962-43D1-8FB7-F31ABEEF66A1}" type="datetime1">
              <a:rPr lang="en-US" smtClean="0"/>
              <a:t>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78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098"/>
            <a:ext cx="12188825" cy="6858000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18707-E6E5-4948-AA0F-51CA07925AE1}" type="datetime1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2426" y="482600"/>
            <a:ext cx="6195986" cy="568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 baseline="0"/>
            </a:lvl8pPr>
            <a:lvl9pPr>
              <a:defRPr sz="18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white">
          <a:xfrm>
            <a:off x="1598612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white">
          <a:xfrm>
            <a:off x="1598612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11899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5103812" y="0"/>
            <a:ext cx="6324601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D71185-418D-40F3-80A2-3798EF34B440}" type="datetime1">
              <a:rPr lang="en-US" smtClean="0"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1BBB0-96F0-4077-A278-0F3FB5C104D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auto">
          <a:xfrm>
            <a:off x="5232426" y="482600"/>
            <a:ext cx="6043586" cy="568960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6718" y="1828800"/>
            <a:ext cx="3293422" cy="4343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6718" y="381000"/>
            <a:ext cx="3293422" cy="1371600"/>
          </a:xfrm>
        </p:spPr>
        <p:txBody>
          <a:bodyPr anchor="b">
            <a:normAutofit/>
          </a:bodyPr>
          <a:lstStyle>
            <a:lvl1pPr algn="l">
              <a:defRPr sz="2800" b="0" cap="all" baseline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9" name="Rectangle 8"/>
          <p:cNvSpPr/>
          <p:nvPr userDrawn="1"/>
        </p:nvSpPr>
        <p:spPr>
          <a:xfrm>
            <a:off x="5103812" y="0"/>
            <a:ext cx="6324601" cy="6858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lvl="0"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1357038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80250" y="6316091"/>
            <a:ext cx="12188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all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1ECAE35-1C35-4D77-9B3D-53EF4C69F436}" type="datetime1">
              <a:rPr lang="en-US" smtClean="0"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5933" y="6316091"/>
            <a:ext cx="39740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all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6796" y="6316091"/>
            <a:ext cx="6094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all" baseline="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7DC1BBB0-96F0-4077-A278-0F3FB5C104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93436" y="1600200"/>
            <a:ext cx="9782801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93436" y="177800"/>
            <a:ext cx="9782801" cy="123983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12629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46888" indent="-246888" algn="l" defTabSz="914400" rtl="0" eaLnBrk="1" latinLnBrk="0" hangingPunct="1">
        <a:lnSpc>
          <a:spcPct val="90000"/>
        </a:lnSpc>
        <a:spcBef>
          <a:spcPts val="1400"/>
        </a:spcBef>
        <a:buFont typeface="Euphemia" pitchFamily="34" charset="0"/>
        <a:buChar char="›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126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9784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344168" indent="-246888" algn="l" defTabSz="914400" rtl="0" eaLnBrk="1" latinLnBrk="0" hangingPunct="1">
        <a:lnSpc>
          <a:spcPct val="90000"/>
        </a:lnSpc>
        <a:spcBef>
          <a:spcPts val="600"/>
        </a:spcBef>
        <a:buFont typeface="Arial" pitchFamily="34" charset="0"/>
        <a:buChar char="–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70992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07568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44144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80720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–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172968" indent="-246888" algn="l" defTabSz="914400" rtl="0" eaLnBrk="1" latinLnBrk="0" hangingPunct="1">
        <a:lnSpc>
          <a:spcPct val="90000"/>
        </a:lnSpc>
        <a:spcBef>
          <a:spcPts val="600"/>
        </a:spcBef>
        <a:buFont typeface="Euphemia" pitchFamily="34" charset="0"/>
        <a:buChar char="›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39" userDrawn="1">
          <p15:clr>
            <a:srgbClr val="F26B43"/>
          </p15:clr>
        </p15:guide>
        <p15:guide id="2" pos="1007" userDrawn="1">
          <p15:clr>
            <a:srgbClr val="F26B43"/>
          </p15:clr>
        </p15:guide>
        <p15:guide id="3" pos="71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8348" y="3846820"/>
            <a:ext cx="3814817" cy="733884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LPD Church of the Week</a:t>
            </a:r>
            <a:endParaRPr lang="en-US" sz="2400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1521" y="3079847"/>
            <a:ext cx="4248472" cy="830003"/>
          </a:xfrm>
        </p:spPr>
        <p:txBody>
          <a:bodyPr/>
          <a:lstStyle/>
          <a:p>
            <a:pPr algn="ctr"/>
            <a:r>
              <a:rPr lang="en-US" sz="4000" b="1" dirty="0" smtClean="0"/>
              <a:t>Fort Langley EFC</a:t>
            </a:r>
            <a:endParaRPr lang="en-US" sz="4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72" y="4517673"/>
            <a:ext cx="3328370" cy="1872208"/>
          </a:xfrm>
          <a:prstGeom prst="rect">
            <a:avLst/>
          </a:prstGeom>
          <a:ln w="228600" cap="sq" cmpd="thickThin">
            <a:solidFill>
              <a:schemeClr val="bg1">
                <a:lumMod val="8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72" y="467961"/>
            <a:ext cx="3328370" cy="2496278"/>
          </a:xfrm>
          <a:prstGeom prst="rect">
            <a:avLst/>
          </a:prstGeom>
          <a:ln w="228600" cap="sq" cmpd="thickThin">
            <a:solidFill>
              <a:schemeClr val="bg1">
                <a:lumMod val="8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7" name="TextBox 6"/>
          <p:cNvSpPr txBox="1"/>
          <p:nvPr/>
        </p:nvSpPr>
        <p:spPr>
          <a:xfrm>
            <a:off x="5734372" y="106760"/>
            <a:ext cx="6149887" cy="6586418"/>
          </a:xfrm>
          <a:prstGeom prst="rect">
            <a:avLst/>
          </a:prstGeom>
          <a:noFill/>
          <a:ln w="79375">
            <a:solidFill>
              <a:schemeClr val="bg1"/>
            </a:solidFill>
          </a:ln>
        </p:spPr>
        <p:txBody>
          <a:bodyPr wrap="square" rtlCol="0" anchor="ctr" anchorCtr="1">
            <a:spAutoFit/>
          </a:bodyPr>
          <a:lstStyle/>
          <a:p>
            <a:pPr lvl="0"/>
            <a:endParaRPr lang="en-CA" sz="2000" b="1" i="1" dirty="0" smtClean="0">
              <a:solidFill>
                <a:schemeClr val="bg1"/>
              </a:solidFill>
            </a:endParaRPr>
          </a:p>
          <a:p>
            <a:pPr lvl="0"/>
            <a:r>
              <a:rPr lang="en-CA" sz="2000" b="1" i="1" dirty="0" smtClean="0">
                <a:solidFill>
                  <a:schemeClr val="bg1"/>
                </a:solidFill>
              </a:rPr>
              <a:t>Praise </a:t>
            </a:r>
            <a:r>
              <a:rPr lang="en-CA" sz="2000" b="1" i="1" dirty="0">
                <a:solidFill>
                  <a:schemeClr val="bg1"/>
                </a:solidFill>
              </a:rPr>
              <a:t>points:</a:t>
            </a:r>
          </a:p>
          <a:p>
            <a:pPr lvl="1"/>
            <a:r>
              <a:rPr lang="en-CA" dirty="0">
                <a:solidFill>
                  <a:schemeClr val="bg1"/>
                </a:solidFill>
              </a:rPr>
              <a:t>The Christopher Yuan conference on Holy Sexuality was a success and gave many an opportunity to dialogue on this important issue. Many LPD and EFCC churches were able to participate through live streaming. </a:t>
            </a:r>
          </a:p>
          <a:p>
            <a:pPr lvl="1"/>
            <a:r>
              <a:rPr lang="en-CA" dirty="0">
                <a:solidFill>
                  <a:schemeClr val="bg1"/>
                </a:solidFill>
              </a:rPr>
              <a:t>The technology for our video streaming in our second venue is working more consistently, relieving much stress! </a:t>
            </a:r>
            <a:endParaRPr lang="en-CA" dirty="0" smtClean="0">
              <a:solidFill>
                <a:schemeClr val="bg1"/>
              </a:solidFill>
            </a:endParaRPr>
          </a:p>
          <a:p>
            <a:pPr lvl="1"/>
            <a:endParaRPr lang="en-CA" dirty="0">
              <a:solidFill>
                <a:schemeClr val="bg1"/>
              </a:solidFill>
            </a:endParaRPr>
          </a:p>
          <a:p>
            <a:pPr lvl="0"/>
            <a:r>
              <a:rPr lang="en-CA" sz="2000" b="1" i="1" dirty="0">
                <a:solidFill>
                  <a:schemeClr val="bg1"/>
                </a:solidFill>
              </a:rPr>
              <a:t>Prayer requests</a:t>
            </a:r>
            <a:r>
              <a:rPr lang="en-CA" sz="2000" i="1" dirty="0">
                <a:solidFill>
                  <a:schemeClr val="bg1"/>
                </a:solidFill>
              </a:rPr>
              <a:t>:</a:t>
            </a:r>
          </a:p>
          <a:p>
            <a:pPr lvl="1"/>
            <a:r>
              <a:rPr lang="en-CA" dirty="0">
                <a:solidFill>
                  <a:schemeClr val="bg1"/>
                </a:solidFill>
              </a:rPr>
              <a:t>Discernment as we decide as a church how to best respond to the Syrian Refugee crisis. </a:t>
            </a:r>
          </a:p>
          <a:p>
            <a:pPr lvl="1"/>
            <a:r>
              <a:rPr lang="en-CA" dirty="0">
                <a:solidFill>
                  <a:schemeClr val="bg1"/>
                </a:solidFill>
              </a:rPr>
              <a:t>Provision of individuals with a heart for worship who can get involved with our worship teams. </a:t>
            </a:r>
          </a:p>
          <a:p>
            <a:pPr lvl="1"/>
            <a:r>
              <a:rPr lang="en-CA" dirty="0">
                <a:solidFill>
                  <a:schemeClr val="bg1"/>
                </a:solidFill>
              </a:rPr>
              <a:t>God’s guidance as we vision together ways to see unbelievers come to faith in Christ. </a:t>
            </a:r>
            <a:endParaRPr lang="en-CA" dirty="0" smtClean="0">
              <a:solidFill>
                <a:schemeClr val="bg1"/>
              </a:solidFill>
            </a:endParaRPr>
          </a:p>
          <a:p>
            <a:pPr lvl="1"/>
            <a:endParaRPr lang="en-CA" dirty="0">
              <a:solidFill>
                <a:schemeClr val="bg1"/>
              </a:solidFill>
            </a:endParaRPr>
          </a:p>
          <a:p>
            <a:pPr lvl="0"/>
            <a:r>
              <a:rPr lang="en-CA" sz="2000" b="1" i="1" dirty="0">
                <a:solidFill>
                  <a:schemeClr val="bg1"/>
                </a:solidFill>
              </a:rPr>
              <a:t>Upcoming/Recent Past </a:t>
            </a:r>
            <a:r>
              <a:rPr lang="en-CA" sz="2000" b="1" i="1" dirty="0" smtClean="0">
                <a:solidFill>
                  <a:schemeClr val="bg1"/>
                </a:solidFill>
              </a:rPr>
              <a:t>events</a:t>
            </a:r>
            <a:r>
              <a:rPr lang="en-CA" sz="2000" i="1" dirty="0" smtClean="0">
                <a:solidFill>
                  <a:schemeClr val="bg1"/>
                </a:solidFill>
              </a:rPr>
              <a:t>:</a:t>
            </a:r>
            <a:endParaRPr lang="en-CA" sz="2000" i="1" dirty="0">
              <a:solidFill>
                <a:schemeClr val="bg1"/>
              </a:solidFill>
            </a:endParaRPr>
          </a:p>
          <a:p>
            <a:pPr lvl="1"/>
            <a:r>
              <a:rPr lang="en-CA" dirty="0">
                <a:solidFill>
                  <a:schemeClr val="bg1"/>
                </a:solidFill>
              </a:rPr>
              <a:t>Annual General Meeting in February</a:t>
            </a:r>
          </a:p>
          <a:p>
            <a:pPr lvl="1"/>
            <a:r>
              <a:rPr lang="en-CA" dirty="0">
                <a:solidFill>
                  <a:schemeClr val="bg1"/>
                </a:solidFill>
              </a:rPr>
              <a:t>Refugee Information Night in </a:t>
            </a:r>
            <a:r>
              <a:rPr lang="en-CA" dirty="0" smtClean="0">
                <a:solidFill>
                  <a:schemeClr val="bg1"/>
                </a:solidFill>
              </a:rPr>
              <a:t>January</a:t>
            </a:r>
          </a:p>
          <a:p>
            <a:pPr lvl="1"/>
            <a:r>
              <a:rPr lang="en-CA" dirty="0" smtClean="0">
                <a:solidFill>
                  <a:schemeClr val="bg1"/>
                </a:solidFill>
              </a:rPr>
              <a:t> </a:t>
            </a:r>
            <a:endParaRPr lang="en-C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99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nowflakes design templat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Snowflakes design template" id="{2618DECD-A475-45B8-BA96-9EC0437A6A93}" vid="{5ABF5A55-EA92-4AA4-9786-855F61ED68CC}"/>
    </a:ext>
  </a:extLst>
</a:theme>
</file>

<file path=ppt/theme/theme2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E42704E-273C-49AF-B97A-25B33E660EA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Snowflakes design slides</Template>
  <TotalTime>0</TotalTime>
  <Words>134</Words>
  <Application>Microsoft Office PowerPoint</Application>
  <PresentationFormat>Custom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Euphemia</vt:lpstr>
      <vt:lpstr>Snowflakes design template</vt:lpstr>
      <vt:lpstr>Fort Langley EFC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2016-01-12T21:56:31Z</dcterms:created>
  <dcterms:modified xsi:type="dcterms:W3CDTF">2016-01-14T18:28:59Z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TC034605799991</vt:lpwstr>
  </property>
</Properties>
</file>