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4"/>
  </p:notesMasterIdLst>
  <p:handoutMasterIdLst>
    <p:handoutMasterId r:id="rId5"/>
  </p:handoutMasterIdLst>
  <p:sldIdLst>
    <p:sldId id="28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showGuides="1">
      <p:cViewPr varScale="1">
        <p:scale>
          <a:sx n="82" d="100"/>
          <a:sy n="82" d="100"/>
        </p:scale>
        <p:origin x="120" y="9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326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27325D-7C6B-4659-A656-A772019985A7}" type="datetimeFigureOut">
              <a:rPr lang="en-US" smtClean="0"/>
              <a:t>1/28/2016</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B6F1DE-7011-44EB-ACA9-621AFE57E05B}" type="slidenum">
              <a:rPr lang="en-US" smtClean="0"/>
              <a:t>‹#›</a:t>
            </a:fld>
            <a:endParaRPr lang="en-US" dirty="0"/>
          </a:p>
        </p:txBody>
      </p:sp>
    </p:spTree>
    <p:extLst>
      <p:ext uri="{BB962C8B-B14F-4D97-AF65-F5344CB8AC3E}">
        <p14:creationId xmlns:p14="http://schemas.microsoft.com/office/powerpoint/2010/main" val="3776952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5FD80F-0FDC-4A05-9EF1-C028EC4EDC0A}" type="datetimeFigureOut">
              <a:rPr lang="en-US" smtClean="0"/>
              <a:t>1/28/2016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039D5-9119-4C2A-87C5-029C8B6BFFEF}" type="slidenum">
              <a:rPr lang="en-US" smtClean="0"/>
              <a:t>‹#›</a:t>
            </a:fld>
            <a:endParaRPr lang="en-US" dirty="0"/>
          </a:p>
        </p:txBody>
      </p:sp>
    </p:spTree>
    <p:extLst>
      <p:ext uri="{BB962C8B-B14F-4D97-AF65-F5344CB8AC3E}">
        <p14:creationId xmlns:p14="http://schemas.microsoft.com/office/powerpoint/2010/main" val="33375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9"/>
          <p:cNvSpPr>
            <a:spLocks noGrp="1"/>
          </p:cNvSpPr>
          <p:nvPr>
            <p:ph type="dt" sz="half" idx="10"/>
          </p:nvPr>
        </p:nvSpPr>
        <p:spPr/>
        <p:txBody>
          <a:bodyPr/>
          <a:lstStyle>
            <a:lvl1pPr>
              <a:defRPr>
                <a:solidFill>
                  <a:schemeClr val="bg2"/>
                </a:solidFill>
              </a:defRPr>
            </a:lvl1pPr>
          </a:lstStyle>
          <a:p>
            <a:fld id="{349BF3EA-1A78-4F07-BDC0-C8A1BD461199}" type="datetimeFigureOut">
              <a:rPr lang="en-US" smtClean="0"/>
              <a:t>1/28/2016</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1CF334-2D5C-4859-84A6-CA7E6E43FAEB}"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173938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0963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1CF334-2D5C-4859-84A6-CA7E6E43FAEB}" type="slidenum">
              <a:rPr lang="en-US" smtClean="0"/>
              <a:t>‹#›</a:t>
            </a:fld>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Vertical Title 1"/>
          <p:cNvSpPr>
            <a:spLocks noGrp="1"/>
          </p:cNvSpPr>
          <p:nvPr>
            <p:ph type="title" orient="vert"/>
          </p:nvPr>
        </p:nvSpPr>
        <p:spPr>
          <a:xfrm>
            <a:off x="9550400" y="274639"/>
            <a:ext cx="2235200" cy="5851525"/>
          </a:xfrm>
        </p:spPr>
        <p:txBody>
          <a:bodyPr vert="eaVert"/>
          <a:lstStyle/>
          <a:p>
            <a:r>
              <a:rPr lang="en-US" smtClean="0"/>
              <a:t>Click to edit Master title style</a:t>
            </a:r>
            <a:endParaRPr lang="en-US" dirty="0"/>
          </a:p>
        </p:txBody>
      </p:sp>
    </p:spTree>
    <p:extLst>
      <p:ext uri="{BB962C8B-B14F-4D97-AF65-F5344CB8AC3E}">
        <p14:creationId xmlns:p14="http://schemas.microsoft.com/office/powerpoint/2010/main" val="362643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Content Placeholder 2"/>
          <p:cNvSpPr>
            <a:spLocks noGrp="1"/>
          </p:cNvSpPr>
          <p:nvPr>
            <p:ph idx="1"/>
          </p:nvPr>
        </p:nvSpPr>
        <p:spPr/>
        <p:txBody>
          <a:bodyPr/>
          <a:lstStyle>
            <a:lvl1pPr>
              <a:defRPr sz="24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7244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Date Placeholder 8"/>
          <p:cNvSpPr>
            <a:spLocks noGrp="1"/>
          </p:cNvSpPr>
          <p:nvPr>
            <p:ph type="dt" sz="half" idx="10"/>
          </p:nvPr>
        </p:nvSpPr>
        <p:spPr/>
        <p:txBody>
          <a:bodyPr/>
          <a:lstStyle>
            <a:lvl1pPr>
              <a:defRPr>
                <a:solidFill>
                  <a:srgbClr val="FFFFFF"/>
                </a:solidFill>
              </a:defRPr>
            </a:lvl1pPr>
          </a:lstStyle>
          <a:p>
            <a:fld id="{349BF3EA-1A78-4F07-BDC0-C8A1BD461199}" type="datetimeFigureOut">
              <a:rPr lang="en-US" smtClean="0"/>
              <a:t>1/28/2016</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1CF334-2D5C-4859-84A6-CA7E6E43FAEB}"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28124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Content Placeholder 2"/>
          <p:cNvSpPr>
            <a:spLocks noGrp="1"/>
          </p:cNvSpPr>
          <p:nvPr>
            <p:ph sz="half" idx="1"/>
          </p:nvPr>
        </p:nvSpPr>
        <p:spPr>
          <a:xfrm>
            <a:off x="609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82349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379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8494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Date Placeholder 1"/>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04699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Date Placeholder 4"/>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1CF334-2D5C-4859-84A6-CA7E6E43FAEB}" type="slidenum">
              <a:rPr lang="en-US" smtClean="0"/>
              <a:t>‹#›</a:t>
            </a:fld>
            <a:endParaRPr lang="en-US" dirty="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7560256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Date Placeholder 4"/>
          <p:cNvSpPr>
            <a:spLocks noGrp="1"/>
          </p:cNvSpPr>
          <p:nvPr>
            <p:ph type="dt" sz="half" idx="10"/>
          </p:nvPr>
        </p:nvSpPr>
        <p:spPr/>
        <p:txBody>
          <a:bodyPr/>
          <a:lstStyle/>
          <a:p>
            <a:fld id="{349BF3EA-1A78-4F07-BDC0-C8A1BD461199}"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1091926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349BF3EA-1A78-4F07-BDC0-C8A1BD461199}" type="datetimeFigureOut">
              <a:rPr lang="en-US" smtClean="0"/>
              <a:t>1/28/2016</a:t>
            </a:fld>
            <a:endParaRPr lang="en-US" dirty="0"/>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1CF334-2D5C-4859-84A6-CA7E6E43FAEB}" type="slidenum">
              <a:rPr lang="en-US" smtClean="0"/>
              <a:t>‹#›</a:t>
            </a:fld>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Tree>
    <p:extLst>
      <p:ext uri="{BB962C8B-B14F-4D97-AF65-F5344CB8AC3E}">
        <p14:creationId xmlns:p14="http://schemas.microsoft.com/office/powerpoint/2010/main" val="28569617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892430" y="1038589"/>
            <a:ext cx="3381132" cy="1122136"/>
          </a:xfrm>
        </p:spPr>
        <p:txBody>
          <a:bodyPr>
            <a:normAutofit/>
          </a:bodyPr>
          <a:lstStyle/>
          <a:p>
            <a:r>
              <a:rPr lang="en-US" sz="1800" b="1" dirty="0" smtClean="0"/>
              <a:t>LPD Church of the Week</a:t>
            </a:r>
            <a:endParaRPr lang="en-US" sz="1800" b="1" dirty="0"/>
          </a:p>
        </p:txBody>
      </p:sp>
      <p:sp>
        <p:nvSpPr>
          <p:cNvPr id="4" name="Title 3"/>
          <p:cNvSpPr>
            <a:spLocks noGrp="1"/>
          </p:cNvSpPr>
          <p:nvPr>
            <p:ph type="title"/>
          </p:nvPr>
        </p:nvSpPr>
        <p:spPr>
          <a:xfrm>
            <a:off x="120162" y="581389"/>
            <a:ext cx="8432800" cy="914400"/>
          </a:xfrm>
        </p:spPr>
        <p:txBody>
          <a:bodyPr/>
          <a:lstStyle/>
          <a:p>
            <a:r>
              <a:rPr lang="en-US" dirty="0" smtClean="0"/>
              <a:t>LANGLEY EFC</a:t>
            </a: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628" y="435803"/>
            <a:ext cx="3371403" cy="1896414"/>
          </a:xfrm>
          <a:prstGeom prst="rect">
            <a:avLst/>
          </a:prstGeom>
          <a:ln w="228600" cap="sq" cmpd="thickThin">
            <a:solidFill>
              <a:srgbClr val="000000"/>
            </a:solidFill>
            <a:prstDash val="solid"/>
            <a:miter lim="800000"/>
          </a:ln>
          <a:effectLst>
            <a:innerShdw blurRad="76200">
              <a:srgbClr val="000000"/>
            </a:innerShdw>
          </a:effec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7685" y="2007120"/>
            <a:ext cx="1934308" cy="2579077"/>
          </a:xfrm>
          <a:prstGeom prst="rect">
            <a:avLst/>
          </a:prstGeom>
          <a:ln w="228600" cap="sq" cmpd="thickThin">
            <a:solidFill>
              <a:srgbClr val="000000"/>
            </a:solidFill>
            <a:prstDash val="solid"/>
            <a:miter lim="800000"/>
          </a:ln>
          <a:effectLst>
            <a:innerShdw blurRad="76200">
              <a:srgbClr val="000000"/>
            </a:innerShdw>
          </a:effectLst>
        </p:spPr>
      </p:pic>
      <p:sp>
        <p:nvSpPr>
          <p:cNvPr id="6" name="TextBox 5"/>
          <p:cNvSpPr txBox="1"/>
          <p:nvPr/>
        </p:nvSpPr>
        <p:spPr>
          <a:xfrm>
            <a:off x="2320570" y="2282593"/>
            <a:ext cx="6759931" cy="4284643"/>
          </a:xfrm>
          <a:prstGeom prst="ellipse">
            <a:avLst/>
          </a:prstGeom>
          <a:solidFill>
            <a:schemeClr val="tx2">
              <a:lumMod val="75000"/>
            </a:schemeClr>
          </a:solidFill>
          <a:ln>
            <a:solidFill>
              <a:schemeClr val="tx1"/>
            </a:solidFill>
          </a:ln>
        </p:spPr>
        <p:txBody>
          <a:bodyPr wrap="square" rtlCol="0" anchor="ctr" anchorCtr="1">
            <a:spAutoFit/>
          </a:bodyPr>
          <a:lstStyle/>
          <a:p>
            <a:r>
              <a:rPr lang="en-CA" sz="1600" dirty="0">
                <a:solidFill>
                  <a:schemeClr val="bg1"/>
                </a:solidFill>
              </a:rPr>
              <a:t>January kicked off in with great things at LEFC. We hired a new Student Ministries Director, Cornel Dobrin and celebrated Pastor Darren Young's 10 years of ministry with LEFC! Meanwhile we're one week away from starting Global Outreach month in February where we'll engage the congregation in raising the funds for 2016 to support 11 career missionaries and 3 special projects (Seeds of Hope in Zambia, Hope for </a:t>
            </a:r>
            <a:r>
              <a:rPr lang="en-CA" sz="1600" dirty="0" err="1">
                <a:solidFill>
                  <a:schemeClr val="bg1"/>
                </a:solidFill>
              </a:rPr>
              <a:t>Korah</a:t>
            </a:r>
            <a:r>
              <a:rPr lang="en-CA" sz="1600" dirty="0">
                <a:solidFill>
                  <a:schemeClr val="bg1"/>
                </a:solidFill>
              </a:rPr>
              <a:t> in Ethiopia, and EFCCM's ministry in Cuba.) As part of this </a:t>
            </a:r>
            <a:r>
              <a:rPr lang="en-CA" sz="1600" dirty="0" smtClean="0">
                <a:solidFill>
                  <a:schemeClr val="bg1"/>
                </a:solidFill>
              </a:rPr>
              <a:t>we </a:t>
            </a:r>
            <a:r>
              <a:rPr lang="en-CA" sz="1600" dirty="0">
                <a:solidFill>
                  <a:schemeClr val="bg1"/>
                </a:solidFill>
              </a:rPr>
              <a:t>trust God that </a:t>
            </a:r>
            <a:r>
              <a:rPr lang="en-CA" sz="1600" dirty="0" smtClean="0">
                <a:solidFill>
                  <a:schemeClr val="bg1"/>
                </a:solidFill>
              </a:rPr>
              <a:t>we will be </a:t>
            </a:r>
            <a:r>
              <a:rPr lang="en-CA" sz="1600" dirty="0">
                <a:solidFill>
                  <a:schemeClr val="bg1"/>
                </a:solidFill>
              </a:rPr>
              <a:t>able to send short term teams to all three of these locations this year. </a:t>
            </a:r>
            <a:endParaRPr lang="en-CA" sz="1600" dirty="0"/>
          </a:p>
        </p:txBody>
      </p:sp>
      <p:sp>
        <p:nvSpPr>
          <p:cNvPr id="7" name="TextBox 6"/>
          <p:cNvSpPr txBox="1"/>
          <p:nvPr/>
        </p:nvSpPr>
        <p:spPr>
          <a:xfrm>
            <a:off x="559552" y="2604998"/>
            <a:ext cx="2911461" cy="369332"/>
          </a:xfrm>
          <a:prstGeom prst="rect">
            <a:avLst/>
          </a:prstGeom>
          <a:noFill/>
          <a:ln>
            <a:noFill/>
          </a:ln>
        </p:spPr>
        <p:txBody>
          <a:bodyPr wrap="square" rtlCol="0" anchor="ctr" anchorCtr="1">
            <a:spAutoFit/>
          </a:bodyPr>
          <a:lstStyle/>
          <a:p>
            <a:r>
              <a:rPr lang="en-CA" dirty="0" smtClean="0">
                <a:solidFill>
                  <a:schemeClr val="bg1"/>
                </a:solidFill>
              </a:rPr>
              <a:t>Pastor Darren Young</a:t>
            </a:r>
            <a:endParaRPr lang="en-CA" dirty="0">
              <a:solidFill>
                <a:schemeClr val="bg1"/>
              </a:solidFill>
            </a:endParaRPr>
          </a:p>
        </p:txBody>
      </p:sp>
    </p:spTree>
    <p:extLst>
      <p:ext uri="{BB962C8B-B14F-4D97-AF65-F5344CB8AC3E}">
        <p14:creationId xmlns:p14="http://schemas.microsoft.com/office/powerpoint/2010/main" val="172729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es training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spDef>
      <a:spPr>
        <a:ln>
          <a:noFill/>
        </a:ln>
      </a:spPr>
      <a:bodyPr rtlCol="0" anchor="ctr"/>
      <a:lstStyle>
        <a:defPPr algn="ctr">
          <a:defRPr dirty="0"/>
        </a:defPPr>
      </a:lstStyle>
      <a:style>
        <a:lnRef idx="3">
          <a:schemeClr val="lt1"/>
        </a:lnRef>
        <a:fillRef idx="1">
          <a:schemeClr val="accent3"/>
        </a:fillRef>
        <a:effectRef idx="1">
          <a:schemeClr val="accent3"/>
        </a:effectRef>
        <a:fontRef idx="minor">
          <a:schemeClr val="lt1"/>
        </a:fontRef>
      </a:style>
    </a:spDef>
    <a:lnDef>
      <a:spPr/>
      <a:bodyPr/>
      <a:lstStyle/>
      <a:style>
        <a:lnRef idx="1">
          <a:schemeClr val="accent3"/>
        </a:lnRef>
        <a:fillRef idx="0">
          <a:schemeClr val="accent3"/>
        </a:fillRef>
        <a:effectRef idx="0">
          <a:schemeClr val="accent3"/>
        </a:effectRef>
        <a:fontRef idx="minor">
          <a:schemeClr val="tx1"/>
        </a:fontRef>
      </a:style>
    </a:lnDef>
    <a:txDef>
      <a:spPr>
        <a:noFill/>
        <a:ln>
          <a:solidFill>
            <a:schemeClr val="accent4"/>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Sales training presentation" id="{B6AD0E1B-010F-4040-BECC-338DC7180AF6}" vid="{9250DCDA-9F4A-4BAF-B302-6C51082CF12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E24EA9C-70A4-43E8-A40F-9E8D971C57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sales training presentation</Template>
  <TotalTime>0</TotalTime>
  <Words>119</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Wingdings</vt:lpstr>
      <vt:lpstr>Wingdings 2</vt:lpstr>
      <vt:lpstr>Sales training presentation</vt:lpstr>
      <vt:lpstr>LANGLEY EFC</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2016-01-28T19:02:41Z</dcterms:created>
  <dcterms:modified xsi:type="dcterms:W3CDTF">2016-01-28T19:34:33Z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TC034605589991</vt:lpwstr>
  </property>
</Properties>
</file>