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2"/>
  </p:sldMasterIdLst>
  <p:notesMasterIdLst>
    <p:notesMasterId r:id="rId4"/>
  </p:notesMasterIdLst>
  <p:handoutMasterIdLst>
    <p:handoutMasterId r:id="rId5"/>
  </p:handoutMasterIdLst>
  <p:sldIdLst>
    <p:sldId id="282" r:id="rId3"/>
  </p:sldIdLst>
  <p:sldSz cx="12188825" cy="6858000"/>
  <p:notesSz cx="6858000" cy="9144000"/>
  <p:defaultTextStyle>
    <a:defPPr>
      <a:defRPr lang="en-US"/>
    </a:defPPr>
    <a:lvl1pPr marL="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60949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21898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82848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43797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304746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65696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26645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487594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6" pos="383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D03447BB-5D67-496B-8E87-E561075AD55C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7" autoAdjust="0"/>
    <p:restoredTop sz="94660"/>
  </p:normalViewPr>
  <p:slideViewPr>
    <p:cSldViewPr>
      <p:cViewPr varScale="1">
        <p:scale>
          <a:sx n="82" d="100"/>
          <a:sy n="82" d="100"/>
        </p:scale>
        <p:origin x="120" y="96"/>
      </p:cViewPr>
      <p:guideLst>
        <p:guide orient="horz" pos="2160"/>
        <p:guide pos="3839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63" d="100"/>
          <a:sy n="63" d="100"/>
        </p:scale>
        <p:origin x="2838" y="10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54C6E1-AF92-4FB7-A013-0B520EBC30AE}" type="datetimeFigureOut">
              <a:rPr lang="en-US"/>
              <a:t>1/21/2016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52D9BF-D574-4807-B36C-9E2A025BE82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30679213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C10850-0874-4A61-99B4-D613C5E8D9EA}" type="datetimeFigureOut">
              <a:rPr lang="en-US"/>
              <a:t>1/21/2016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/>
              <a:t>Click to edit Master text styles</a:t>
            </a:r>
          </a:p>
          <a:p>
            <a:pPr lvl="1"/>
            <a:r>
              <a:rPr/>
              <a:t>Second level</a:t>
            </a:r>
          </a:p>
          <a:p>
            <a:pPr lvl="2"/>
            <a:r>
              <a:rPr/>
              <a:t>Third level</a:t>
            </a:r>
          </a:p>
          <a:p>
            <a:pPr lvl="3"/>
            <a:r>
              <a:rPr/>
              <a:t>Fourth level</a:t>
            </a:r>
          </a:p>
          <a:p>
            <a:pPr lvl="4"/>
            <a:r>
              <a:rPr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11EC53-F507-411E-9ADC-FBCFECE09D3D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581826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1pPr>
    <a:lvl2pPr marL="609493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2pPr>
    <a:lvl3pPr marL="121898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3pPr>
    <a:lvl4pPr marL="1828480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4pPr>
    <a:lvl5pPr marL="2437973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5pPr>
    <a:lvl6pPr marL="304746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6960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6453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594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Isosceles Triangle 5"/>
          <p:cNvSpPr/>
          <p:nvPr/>
        </p:nvSpPr>
        <p:spPr>
          <a:xfrm>
            <a:off x="-1607" y="-1115"/>
            <a:ext cx="12190403" cy="6863692"/>
          </a:xfrm>
          <a:custGeom>
            <a:avLst/>
            <a:gdLst/>
            <a:ahLst/>
            <a:cxnLst/>
            <a:rect l="l" t="t" r="r" b="b"/>
            <a:pathLst>
              <a:path w="9145184" h="5147769">
                <a:moveTo>
                  <a:pt x="4573206" y="2611793"/>
                </a:moveTo>
                <a:lnTo>
                  <a:pt x="4673081" y="5144337"/>
                </a:lnTo>
                <a:lnTo>
                  <a:pt x="4473331" y="5144337"/>
                </a:lnTo>
                <a:close/>
                <a:moveTo>
                  <a:pt x="4571642" y="2577669"/>
                </a:moveTo>
                <a:lnTo>
                  <a:pt x="4568842" y="2582993"/>
                </a:lnTo>
                <a:lnTo>
                  <a:pt x="4572592" y="2595063"/>
                </a:lnTo>
                <a:lnTo>
                  <a:pt x="4576342" y="2582993"/>
                </a:lnTo>
                <a:lnTo>
                  <a:pt x="4573542" y="2577669"/>
                </a:lnTo>
                <a:lnTo>
                  <a:pt x="4576527" y="2582398"/>
                </a:lnTo>
                <a:lnTo>
                  <a:pt x="4577948" y="2577822"/>
                </a:lnTo>
                <a:lnTo>
                  <a:pt x="4576812" y="2582849"/>
                </a:lnTo>
                <a:lnTo>
                  <a:pt x="6195680" y="5147769"/>
                </a:lnTo>
                <a:lnTo>
                  <a:pt x="5925258" y="5147769"/>
                </a:lnTo>
                <a:lnTo>
                  <a:pt x="4576648" y="2583574"/>
                </a:lnTo>
                <a:lnTo>
                  <a:pt x="4573436" y="2597778"/>
                </a:lnTo>
                <a:lnTo>
                  <a:pt x="5365626" y="5147732"/>
                </a:lnTo>
                <a:lnTo>
                  <a:pt x="5148352" y="5147731"/>
                </a:lnTo>
                <a:lnTo>
                  <a:pt x="4572592" y="2601509"/>
                </a:lnTo>
                <a:lnTo>
                  <a:pt x="3996832" y="5147731"/>
                </a:lnTo>
                <a:lnTo>
                  <a:pt x="3779558" y="5147732"/>
                </a:lnTo>
                <a:lnTo>
                  <a:pt x="4571749" y="2597778"/>
                </a:lnTo>
                <a:lnTo>
                  <a:pt x="4568537" y="2583574"/>
                </a:lnTo>
                <a:lnTo>
                  <a:pt x="3219926" y="5147769"/>
                </a:lnTo>
                <a:lnTo>
                  <a:pt x="2949504" y="5147769"/>
                </a:lnTo>
                <a:lnTo>
                  <a:pt x="4568373" y="2582849"/>
                </a:lnTo>
                <a:lnTo>
                  <a:pt x="4567236" y="2577822"/>
                </a:lnTo>
                <a:lnTo>
                  <a:pt x="4568658" y="2582398"/>
                </a:lnTo>
                <a:close/>
                <a:moveTo>
                  <a:pt x="4575557" y="2575085"/>
                </a:moveTo>
                <a:lnTo>
                  <a:pt x="7359080" y="5147393"/>
                </a:lnTo>
                <a:lnTo>
                  <a:pt x="6952676" y="5147393"/>
                </a:lnTo>
                <a:close/>
                <a:moveTo>
                  <a:pt x="4569627" y="2575085"/>
                </a:moveTo>
                <a:lnTo>
                  <a:pt x="2192508" y="5147393"/>
                </a:lnTo>
                <a:lnTo>
                  <a:pt x="1786104" y="5147393"/>
                </a:lnTo>
                <a:close/>
                <a:moveTo>
                  <a:pt x="4575024" y="2574459"/>
                </a:moveTo>
                <a:lnTo>
                  <a:pt x="4578940" y="2575344"/>
                </a:lnTo>
                <a:lnTo>
                  <a:pt x="4578048" y="2574781"/>
                </a:lnTo>
                <a:lnTo>
                  <a:pt x="4579253" y="2575415"/>
                </a:lnTo>
                <a:lnTo>
                  <a:pt x="9145184" y="3607878"/>
                </a:lnTo>
                <a:lnTo>
                  <a:pt x="9145184" y="3994264"/>
                </a:lnTo>
                <a:lnTo>
                  <a:pt x="4580914" y="2576289"/>
                </a:lnTo>
                <a:lnTo>
                  <a:pt x="9144554" y="4976484"/>
                </a:lnTo>
                <a:lnTo>
                  <a:pt x="9144554" y="5147483"/>
                </a:lnTo>
                <a:lnTo>
                  <a:pt x="8654212" y="5147483"/>
                </a:lnTo>
                <a:lnTo>
                  <a:pt x="4579973" y="2575996"/>
                </a:lnTo>
                <a:close/>
                <a:moveTo>
                  <a:pt x="4570160" y="2574459"/>
                </a:moveTo>
                <a:lnTo>
                  <a:pt x="4565211" y="2575996"/>
                </a:lnTo>
                <a:lnTo>
                  <a:pt x="490972" y="5147483"/>
                </a:lnTo>
                <a:lnTo>
                  <a:pt x="629" y="5147483"/>
                </a:lnTo>
                <a:lnTo>
                  <a:pt x="630" y="4976484"/>
                </a:lnTo>
                <a:lnTo>
                  <a:pt x="4564270" y="2576289"/>
                </a:lnTo>
                <a:lnTo>
                  <a:pt x="0" y="3994264"/>
                </a:lnTo>
                <a:lnTo>
                  <a:pt x="0" y="3607878"/>
                </a:lnTo>
                <a:lnTo>
                  <a:pt x="4565931" y="2575415"/>
                </a:lnTo>
                <a:lnTo>
                  <a:pt x="4567137" y="2574781"/>
                </a:lnTo>
                <a:lnTo>
                  <a:pt x="4566244" y="2575344"/>
                </a:lnTo>
                <a:close/>
                <a:moveTo>
                  <a:pt x="630" y="286"/>
                </a:moveTo>
                <a:lnTo>
                  <a:pt x="490972" y="286"/>
                </a:lnTo>
                <a:lnTo>
                  <a:pt x="4565212" y="2571773"/>
                </a:lnTo>
                <a:lnTo>
                  <a:pt x="4567326" y="2572430"/>
                </a:lnTo>
                <a:lnTo>
                  <a:pt x="4569443" y="2572513"/>
                </a:lnTo>
                <a:lnTo>
                  <a:pt x="1786104" y="376"/>
                </a:lnTo>
                <a:lnTo>
                  <a:pt x="2192508" y="376"/>
                </a:lnTo>
                <a:lnTo>
                  <a:pt x="4569471" y="2572514"/>
                </a:lnTo>
                <a:lnTo>
                  <a:pt x="4571301" y="2572587"/>
                </a:lnTo>
                <a:lnTo>
                  <a:pt x="4569599" y="2572654"/>
                </a:lnTo>
                <a:lnTo>
                  <a:pt x="4569627" y="2572684"/>
                </a:lnTo>
                <a:lnTo>
                  <a:pt x="4569595" y="2572654"/>
                </a:lnTo>
                <a:lnTo>
                  <a:pt x="4568222" y="2572708"/>
                </a:lnTo>
                <a:lnTo>
                  <a:pt x="4570160" y="2573310"/>
                </a:lnTo>
                <a:lnTo>
                  <a:pt x="4567604" y="2572732"/>
                </a:lnTo>
                <a:lnTo>
                  <a:pt x="4566783" y="2572765"/>
                </a:lnTo>
                <a:lnTo>
                  <a:pt x="4567137" y="2572988"/>
                </a:lnTo>
                <a:lnTo>
                  <a:pt x="4566717" y="2572767"/>
                </a:lnTo>
                <a:lnTo>
                  <a:pt x="1205" y="2752816"/>
                </a:lnTo>
                <a:lnTo>
                  <a:pt x="1205" y="2392358"/>
                </a:lnTo>
                <a:lnTo>
                  <a:pt x="4565974" y="2572377"/>
                </a:lnTo>
                <a:lnTo>
                  <a:pt x="4565931" y="2572354"/>
                </a:lnTo>
                <a:lnTo>
                  <a:pt x="0" y="1539891"/>
                </a:lnTo>
                <a:lnTo>
                  <a:pt x="0" y="1153505"/>
                </a:lnTo>
                <a:lnTo>
                  <a:pt x="4564271" y="2571481"/>
                </a:lnTo>
                <a:lnTo>
                  <a:pt x="630" y="171286"/>
                </a:lnTo>
                <a:close/>
                <a:moveTo>
                  <a:pt x="9144554" y="286"/>
                </a:moveTo>
                <a:lnTo>
                  <a:pt x="9144554" y="171286"/>
                </a:lnTo>
                <a:lnTo>
                  <a:pt x="4580915" y="2571480"/>
                </a:lnTo>
                <a:lnTo>
                  <a:pt x="9145184" y="1153505"/>
                </a:lnTo>
                <a:lnTo>
                  <a:pt x="9145184" y="1539891"/>
                </a:lnTo>
                <a:lnTo>
                  <a:pt x="4579254" y="2572354"/>
                </a:lnTo>
                <a:lnTo>
                  <a:pt x="4579211" y="2572377"/>
                </a:lnTo>
                <a:lnTo>
                  <a:pt x="9143978" y="2392358"/>
                </a:lnTo>
                <a:lnTo>
                  <a:pt x="9143979" y="2752816"/>
                </a:lnTo>
                <a:lnTo>
                  <a:pt x="4578467" y="2572767"/>
                </a:lnTo>
                <a:lnTo>
                  <a:pt x="4578048" y="2572988"/>
                </a:lnTo>
                <a:lnTo>
                  <a:pt x="4578402" y="2572765"/>
                </a:lnTo>
                <a:lnTo>
                  <a:pt x="4577580" y="2572732"/>
                </a:lnTo>
                <a:lnTo>
                  <a:pt x="4575024" y="2573310"/>
                </a:lnTo>
                <a:lnTo>
                  <a:pt x="4576963" y="2572708"/>
                </a:lnTo>
                <a:lnTo>
                  <a:pt x="4575590" y="2572654"/>
                </a:lnTo>
                <a:lnTo>
                  <a:pt x="4575557" y="2572684"/>
                </a:lnTo>
                <a:lnTo>
                  <a:pt x="4575585" y="2572654"/>
                </a:lnTo>
                <a:lnTo>
                  <a:pt x="4573884" y="2572587"/>
                </a:lnTo>
                <a:lnTo>
                  <a:pt x="4575714" y="2572515"/>
                </a:lnTo>
                <a:lnTo>
                  <a:pt x="6952676" y="376"/>
                </a:lnTo>
                <a:lnTo>
                  <a:pt x="7359080" y="376"/>
                </a:lnTo>
                <a:lnTo>
                  <a:pt x="4575742" y="2572513"/>
                </a:lnTo>
                <a:lnTo>
                  <a:pt x="4577858" y="2572430"/>
                </a:lnTo>
                <a:lnTo>
                  <a:pt x="4579973" y="2571773"/>
                </a:lnTo>
                <a:lnTo>
                  <a:pt x="8654212" y="286"/>
                </a:lnTo>
                <a:close/>
                <a:moveTo>
                  <a:pt x="3219926" y="0"/>
                </a:moveTo>
                <a:lnTo>
                  <a:pt x="4568537" y="2564195"/>
                </a:lnTo>
                <a:lnTo>
                  <a:pt x="4571749" y="2549991"/>
                </a:lnTo>
                <a:lnTo>
                  <a:pt x="3779558" y="38"/>
                </a:lnTo>
                <a:lnTo>
                  <a:pt x="3996832" y="38"/>
                </a:lnTo>
                <a:lnTo>
                  <a:pt x="4572260" y="2544793"/>
                </a:lnTo>
                <a:lnTo>
                  <a:pt x="4471935" y="837"/>
                </a:lnTo>
                <a:lnTo>
                  <a:pt x="4674477" y="837"/>
                </a:lnTo>
                <a:lnTo>
                  <a:pt x="4574412" y="2538215"/>
                </a:lnTo>
                <a:lnTo>
                  <a:pt x="5148352" y="38"/>
                </a:lnTo>
                <a:lnTo>
                  <a:pt x="5365626" y="38"/>
                </a:lnTo>
                <a:lnTo>
                  <a:pt x="4574021" y="2548106"/>
                </a:lnTo>
                <a:lnTo>
                  <a:pt x="4573871" y="2551916"/>
                </a:lnTo>
                <a:lnTo>
                  <a:pt x="4576648" y="2564195"/>
                </a:lnTo>
                <a:lnTo>
                  <a:pt x="5925258" y="0"/>
                </a:lnTo>
                <a:lnTo>
                  <a:pt x="6195680" y="0"/>
                </a:lnTo>
                <a:lnTo>
                  <a:pt x="4576812" y="2564920"/>
                </a:lnTo>
                <a:lnTo>
                  <a:pt x="4577948" y="2569947"/>
                </a:lnTo>
                <a:lnTo>
                  <a:pt x="4576527" y="2565371"/>
                </a:lnTo>
                <a:lnTo>
                  <a:pt x="4573542" y="2570100"/>
                </a:lnTo>
                <a:lnTo>
                  <a:pt x="4576342" y="2564777"/>
                </a:lnTo>
                <a:lnTo>
                  <a:pt x="4573699" y="2556271"/>
                </a:lnTo>
                <a:lnTo>
                  <a:pt x="4573206" y="2568777"/>
                </a:lnTo>
                <a:lnTo>
                  <a:pt x="4572575" y="2552763"/>
                </a:lnTo>
                <a:lnTo>
                  <a:pt x="4568842" y="2564777"/>
                </a:lnTo>
                <a:lnTo>
                  <a:pt x="4571642" y="2570100"/>
                </a:lnTo>
                <a:lnTo>
                  <a:pt x="4568658" y="2565371"/>
                </a:lnTo>
                <a:lnTo>
                  <a:pt x="4567236" y="2569947"/>
                </a:lnTo>
                <a:lnTo>
                  <a:pt x="4568373" y="2564920"/>
                </a:lnTo>
                <a:lnTo>
                  <a:pt x="2949504" y="0"/>
                </a:lnTo>
                <a:close/>
              </a:path>
            </a:pathLst>
          </a:custGeom>
          <a:gradFill>
            <a:gsLst>
              <a:gs pos="0">
                <a:schemeClr val="bg1">
                  <a:alpha val="1000"/>
                </a:schemeClr>
              </a:gs>
              <a:gs pos="100000">
                <a:schemeClr val="bg1">
                  <a:alpha val="1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8883" y="4140200"/>
            <a:ext cx="9751060" cy="1016000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2800">
                <a:solidFill>
                  <a:schemeClr val="tx1"/>
                </a:solidFill>
              </a:defRPr>
            </a:lvl1pPr>
            <a:lvl2pPr marL="6094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89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79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4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69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64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59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62" name="Rectangle 61"/>
          <p:cNvSpPr/>
          <p:nvPr/>
        </p:nvSpPr>
        <p:spPr bwMode="hidden">
          <a:xfrm>
            <a:off x="0" y="1905001"/>
            <a:ext cx="12188825" cy="2148252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>
              <a:lnSpc>
                <a:spcPct val="90000"/>
              </a:lnSpc>
            </a:pPr>
            <a:endParaRPr sz="3200">
              <a:solidFill>
                <a:schemeClr val="tx2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8883" y="1905002"/>
            <a:ext cx="9751060" cy="2147926"/>
          </a:xfrm>
        </p:spPr>
        <p:txBody>
          <a:bodyPr anchor="ctr">
            <a:normAutofit/>
          </a:bodyPr>
          <a:lstStyle>
            <a:lvl1pPr algn="ctr">
              <a:defRPr sz="4400" cap="all" normalizeH="0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lternate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-1115"/>
            <a:ext cx="7618016" cy="685911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1163" y="482600"/>
            <a:ext cx="3961368" cy="1422400"/>
          </a:xfrm>
        </p:spPr>
        <p:txBody>
          <a:bodyPr anchor="b" anchorCtr="0">
            <a:normAutofit/>
          </a:bodyPr>
          <a:lstStyle>
            <a:lvl1pPr algn="l">
              <a:defRPr sz="32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07868" y="482600"/>
            <a:ext cx="6602281" cy="5842001"/>
          </a:xfrm>
          <a:noFill/>
          <a:ln w="9525">
            <a:noFill/>
            <a:miter lim="800000"/>
          </a:ln>
          <a:effectLst/>
        </p:spPr>
        <p:txBody>
          <a:bodyPr>
            <a:normAutofit/>
          </a:bodyPr>
          <a:lstStyle>
            <a:lvl1pPr marL="0" indent="0" algn="ctr">
              <a:buNone/>
              <a:defRPr sz="2700"/>
            </a:lvl1pPr>
            <a:lvl2pPr marL="609493" indent="0">
              <a:buNone/>
              <a:defRPr sz="3700"/>
            </a:lvl2pPr>
            <a:lvl3pPr marL="1218987" indent="0">
              <a:buNone/>
              <a:defRPr sz="3200"/>
            </a:lvl3pPr>
            <a:lvl4pPr marL="1828480" indent="0">
              <a:buNone/>
              <a:defRPr sz="2700"/>
            </a:lvl4pPr>
            <a:lvl5pPr marL="2437973" indent="0">
              <a:buNone/>
              <a:defRPr sz="2700"/>
            </a:lvl5pPr>
            <a:lvl6pPr marL="3047467" indent="0">
              <a:buNone/>
              <a:defRPr sz="2700"/>
            </a:lvl6pPr>
            <a:lvl7pPr marL="3656960" indent="0">
              <a:buNone/>
              <a:defRPr sz="2700"/>
            </a:lvl7pPr>
            <a:lvl8pPr marL="4266453" indent="0">
              <a:buNone/>
              <a:defRPr sz="2700"/>
            </a:lvl8pPr>
            <a:lvl9pPr marL="4875947" indent="0">
              <a:buNone/>
              <a:defRPr sz="27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821163" y="2108200"/>
            <a:ext cx="3961368" cy="4267200"/>
          </a:xfrm>
        </p:spPr>
        <p:txBody>
          <a:bodyPr>
            <a:normAutofit/>
          </a:bodyPr>
          <a:lstStyle>
            <a:lvl1pPr marL="0" indent="0">
              <a:spcBef>
                <a:spcPts val="1600"/>
              </a:spcBef>
              <a:buNone/>
              <a:defRPr sz="2000">
                <a:solidFill>
                  <a:schemeClr val="tx1"/>
                </a:solidFill>
              </a:defRPr>
            </a:lvl1pPr>
            <a:lvl2pPr marL="609493" indent="0">
              <a:buNone/>
              <a:defRPr sz="1600"/>
            </a:lvl2pPr>
            <a:lvl3pPr marL="1218987" indent="0">
              <a:buNone/>
              <a:defRPr sz="1300"/>
            </a:lvl3pPr>
            <a:lvl4pPr marL="1828480" indent="0">
              <a:buNone/>
              <a:defRPr sz="1200"/>
            </a:lvl4pPr>
            <a:lvl5pPr marL="2437973" indent="0">
              <a:buNone/>
              <a:defRPr sz="1200"/>
            </a:lvl5pPr>
            <a:lvl6pPr marL="3047467" indent="0">
              <a:buNone/>
              <a:defRPr sz="1200"/>
            </a:lvl6pPr>
            <a:lvl7pPr marL="3656960" indent="0">
              <a:buNone/>
              <a:defRPr sz="1200"/>
            </a:lvl7pPr>
            <a:lvl8pPr marL="4266453" indent="0">
              <a:buNone/>
              <a:defRPr sz="1200"/>
            </a:lvl8pPr>
            <a:lvl9pPr marL="4875947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763039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  <a:lvl6pPr marL="2669581">
              <a:defRPr baseline="0"/>
            </a:lvl6pPr>
            <a:lvl7pPr marL="2669581">
              <a:defRPr baseline="0"/>
            </a:lvl7pPr>
            <a:lvl8pPr marL="2669581">
              <a:defRPr baseline="0"/>
            </a:lvl8pPr>
            <a:lvl9pPr marL="2669581">
              <a:defRPr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B9059-F1D6-41D0-95CF-D21CAA096B3A}" type="datetimeFigureOut">
              <a:rPr lang="en-US"/>
              <a:t>1/21/2016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D5434-F838-4DD4-A17B-1CB1A1850DF4}" type="slidenum">
              <a:rPr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40043" y="482599"/>
            <a:ext cx="1843982" cy="579120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162" y="482599"/>
            <a:ext cx="9040045" cy="5791201"/>
          </a:xfrm>
        </p:spPr>
        <p:txBody>
          <a:bodyPr vert="eaVert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 baseline="0"/>
            </a:lvl8pPr>
            <a:lvl9pPr>
              <a:defRPr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B9059-F1D6-41D0-95CF-D21CAA096B3A}" type="datetimeFigureOut">
              <a:rPr lang="en-US"/>
              <a:t>1/21/2016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D5434-F838-4DD4-A17B-1CB1A1850DF4}" type="slidenum">
              <a:rPr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B9059-F1D6-41D0-95CF-D21CAA096B3A}" type="datetimeFigureOut">
              <a:rPr lang="en-US"/>
              <a:t>1/21/2016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D5434-F838-4DD4-A17B-1CB1A1850DF4}" type="slidenum">
              <a:rPr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Isosceles Triangle 5"/>
          <p:cNvSpPr/>
          <p:nvPr/>
        </p:nvSpPr>
        <p:spPr>
          <a:xfrm>
            <a:off x="-1607" y="-1115"/>
            <a:ext cx="12190403" cy="6863692"/>
          </a:xfrm>
          <a:custGeom>
            <a:avLst/>
            <a:gdLst/>
            <a:ahLst/>
            <a:cxnLst/>
            <a:rect l="l" t="t" r="r" b="b"/>
            <a:pathLst>
              <a:path w="9145184" h="5147769">
                <a:moveTo>
                  <a:pt x="4573206" y="2611793"/>
                </a:moveTo>
                <a:lnTo>
                  <a:pt x="4673081" y="5144337"/>
                </a:lnTo>
                <a:lnTo>
                  <a:pt x="4473331" y="5144337"/>
                </a:lnTo>
                <a:close/>
                <a:moveTo>
                  <a:pt x="4571642" y="2577669"/>
                </a:moveTo>
                <a:lnTo>
                  <a:pt x="4568842" y="2582993"/>
                </a:lnTo>
                <a:lnTo>
                  <a:pt x="4572592" y="2595063"/>
                </a:lnTo>
                <a:lnTo>
                  <a:pt x="4576342" y="2582993"/>
                </a:lnTo>
                <a:lnTo>
                  <a:pt x="4573542" y="2577669"/>
                </a:lnTo>
                <a:lnTo>
                  <a:pt x="4576527" y="2582398"/>
                </a:lnTo>
                <a:lnTo>
                  <a:pt x="4577948" y="2577822"/>
                </a:lnTo>
                <a:lnTo>
                  <a:pt x="4576812" y="2582849"/>
                </a:lnTo>
                <a:lnTo>
                  <a:pt x="6195680" y="5147769"/>
                </a:lnTo>
                <a:lnTo>
                  <a:pt x="5925258" y="5147769"/>
                </a:lnTo>
                <a:lnTo>
                  <a:pt x="4576648" y="2583574"/>
                </a:lnTo>
                <a:lnTo>
                  <a:pt x="4573436" y="2597778"/>
                </a:lnTo>
                <a:lnTo>
                  <a:pt x="5365626" y="5147732"/>
                </a:lnTo>
                <a:lnTo>
                  <a:pt x="5148352" y="5147731"/>
                </a:lnTo>
                <a:lnTo>
                  <a:pt x="4572592" y="2601509"/>
                </a:lnTo>
                <a:lnTo>
                  <a:pt x="3996832" y="5147731"/>
                </a:lnTo>
                <a:lnTo>
                  <a:pt x="3779558" y="5147732"/>
                </a:lnTo>
                <a:lnTo>
                  <a:pt x="4571749" y="2597778"/>
                </a:lnTo>
                <a:lnTo>
                  <a:pt x="4568537" y="2583574"/>
                </a:lnTo>
                <a:lnTo>
                  <a:pt x="3219926" y="5147769"/>
                </a:lnTo>
                <a:lnTo>
                  <a:pt x="2949504" y="5147769"/>
                </a:lnTo>
                <a:lnTo>
                  <a:pt x="4568373" y="2582849"/>
                </a:lnTo>
                <a:lnTo>
                  <a:pt x="4567236" y="2577822"/>
                </a:lnTo>
                <a:lnTo>
                  <a:pt x="4568658" y="2582398"/>
                </a:lnTo>
                <a:close/>
                <a:moveTo>
                  <a:pt x="4575557" y="2575085"/>
                </a:moveTo>
                <a:lnTo>
                  <a:pt x="7359080" y="5147393"/>
                </a:lnTo>
                <a:lnTo>
                  <a:pt x="6952676" y="5147393"/>
                </a:lnTo>
                <a:close/>
                <a:moveTo>
                  <a:pt x="4569627" y="2575085"/>
                </a:moveTo>
                <a:lnTo>
                  <a:pt x="2192508" y="5147393"/>
                </a:lnTo>
                <a:lnTo>
                  <a:pt x="1786104" y="5147393"/>
                </a:lnTo>
                <a:close/>
                <a:moveTo>
                  <a:pt x="4575024" y="2574459"/>
                </a:moveTo>
                <a:lnTo>
                  <a:pt x="4578940" y="2575344"/>
                </a:lnTo>
                <a:lnTo>
                  <a:pt x="4578048" y="2574781"/>
                </a:lnTo>
                <a:lnTo>
                  <a:pt x="4579253" y="2575415"/>
                </a:lnTo>
                <a:lnTo>
                  <a:pt x="9145184" y="3607878"/>
                </a:lnTo>
                <a:lnTo>
                  <a:pt x="9145184" y="3994264"/>
                </a:lnTo>
                <a:lnTo>
                  <a:pt x="4580914" y="2576289"/>
                </a:lnTo>
                <a:lnTo>
                  <a:pt x="9144554" y="4976484"/>
                </a:lnTo>
                <a:lnTo>
                  <a:pt x="9144554" y="5147483"/>
                </a:lnTo>
                <a:lnTo>
                  <a:pt x="8654212" y="5147483"/>
                </a:lnTo>
                <a:lnTo>
                  <a:pt x="4579973" y="2575996"/>
                </a:lnTo>
                <a:close/>
                <a:moveTo>
                  <a:pt x="4570160" y="2574459"/>
                </a:moveTo>
                <a:lnTo>
                  <a:pt x="4565211" y="2575996"/>
                </a:lnTo>
                <a:lnTo>
                  <a:pt x="490972" y="5147483"/>
                </a:lnTo>
                <a:lnTo>
                  <a:pt x="629" y="5147483"/>
                </a:lnTo>
                <a:lnTo>
                  <a:pt x="630" y="4976484"/>
                </a:lnTo>
                <a:lnTo>
                  <a:pt x="4564270" y="2576289"/>
                </a:lnTo>
                <a:lnTo>
                  <a:pt x="0" y="3994264"/>
                </a:lnTo>
                <a:lnTo>
                  <a:pt x="0" y="3607878"/>
                </a:lnTo>
                <a:lnTo>
                  <a:pt x="4565931" y="2575415"/>
                </a:lnTo>
                <a:lnTo>
                  <a:pt x="4567137" y="2574781"/>
                </a:lnTo>
                <a:lnTo>
                  <a:pt x="4566244" y="2575344"/>
                </a:lnTo>
                <a:close/>
                <a:moveTo>
                  <a:pt x="630" y="286"/>
                </a:moveTo>
                <a:lnTo>
                  <a:pt x="490972" y="286"/>
                </a:lnTo>
                <a:lnTo>
                  <a:pt x="4565212" y="2571773"/>
                </a:lnTo>
                <a:lnTo>
                  <a:pt x="4567326" y="2572430"/>
                </a:lnTo>
                <a:lnTo>
                  <a:pt x="4569443" y="2572513"/>
                </a:lnTo>
                <a:lnTo>
                  <a:pt x="1786104" y="376"/>
                </a:lnTo>
                <a:lnTo>
                  <a:pt x="2192508" y="376"/>
                </a:lnTo>
                <a:lnTo>
                  <a:pt x="4569471" y="2572514"/>
                </a:lnTo>
                <a:lnTo>
                  <a:pt x="4571301" y="2572587"/>
                </a:lnTo>
                <a:lnTo>
                  <a:pt x="4569599" y="2572654"/>
                </a:lnTo>
                <a:lnTo>
                  <a:pt x="4569627" y="2572684"/>
                </a:lnTo>
                <a:lnTo>
                  <a:pt x="4569595" y="2572654"/>
                </a:lnTo>
                <a:lnTo>
                  <a:pt x="4568222" y="2572708"/>
                </a:lnTo>
                <a:lnTo>
                  <a:pt x="4570160" y="2573310"/>
                </a:lnTo>
                <a:lnTo>
                  <a:pt x="4567604" y="2572732"/>
                </a:lnTo>
                <a:lnTo>
                  <a:pt x="4566783" y="2572765"/>
                </a:lnTo>
                <a:lnTo>
                  <a:pt x="4567137" y="2572988"/>
                </a:lnTo>
                <a:lnTo>
                  <a:pt x="4566717" y="2572767"/>
                </a:lnTo>
                <a:lnTo>
                  <a:pt x="1205" y="2752816"/>
                </a:lnTo>
                <a:lnTo>
                  <a:pt x="1205" y="2392358"/>
                </a:lnTo>
                <a:lnTo>
                  <a:pt x="4565974" y="2572377"/>
                </a:lnTo>
                <a:lnTo>
                  <a:pt x="4565931" y="2572354"/>
                </a:lnTo>
                <a:lnTo>
                  <a:pt x="0" y="1539891"/>
                </a:lnTo>
                <a:lnTo>
                  <a:pt x="0" y="1153505"/>
                </a:lnTo>
                <a:lnTo>
                  <a:pt x="4564271" y="2571481"/>
                </a:lnTo>
                <a:lnTo>
                  <a:pt x="630" y="171286"/>
                </a:lnTo>
                <a:close/>
                <a:moveTo>
                  <a:pt x="9144554" y="286"/>
                </a:moveTo>
                <a:lnTo>
                  <a:pt x="9144554" y="171286"/>
                </a:lnTo>
                <a:lnTo>
                  <a:pt x="4580915" y="2571480"/>
                </a:lnTo>
                <a:lnTo>
                  <a:pt x="9145184" y="1153505"/>
                </a:lnTo>
                <a:lnTo>
                  <a:pt x="9145184" y="1539891"/>
                </a:lnTo>
                <a:lnTo>
                  <a:pt x="4579254" y="2572354"/>
                </a:lnTo>
                <a:lnTo>
                  <a:pt x="4579211" y="2572377"/>
                </a:lnTo>
                <a:lnTo>
                  <a:pt x="9143978" y="2392358"/>
                </a:lnTo>
                <a:lnTo>
                  <a:pt x="9143979" y="2752816"/>
                </a:lnTo>
                <a:lnTo>
                  <a:pt x="4578467" y="2572767"/>
                </a:lnTo>
                <a:lnTo>
                  <a:pt x="4578048" y="2572988"/>
                </a:lnTo>
                <a:lnTo>
                  <a:pt x="4578402" y="2572765"/>
                </a:lnTo>
                <a:lnTo>
                  <a:pt x="4577580" y="2572732"/>
                </a:lnTo>
                <a:lnTo>
                  <a:pt x="4575024" y="2573310"/>
                </a:lnTo>
                <a:lnTo>
                  <a:pt x="4576963" y="2572708"/>
                </a:lnTo>
                <a:lnTo>
                  <a:pt x="4575590" y="2572654"/>
                </a:lnTo>
                <a:lnTo>
                  <a:pt x="4575557" y="2572684"/>
                </a:lnTo>
                <a:lnTo>
                  <a:pt x="4575585" y="2572654"/>
                </a:lnTo>
                <a:lnTo>
                  <a:pt x="4573884" y="2572587"/>
                </a:lnTo>
                <a:lnTo>
                  <a:pt x="4575714" y="2572515"/>
                </a:lnTo>
                <a:lnTo>
                  <a:pt x="6952676" y="376"/>
                </a:lnTo>
                <a:lnTo>
                  <a:pt x="7359080" y="376"/>
                </a:lnTo>
                <a:lnTo>
                  <a:pt x="4575742" y="2572513"/>
                </a:lnTo>
                <a:lnTo>
                  <a:pt x="4577858" y="2572430"/>
                </a:lnTo>
                <a:lnTo>
                  <a:pt x="4579973" y="2571773"/>
                </a:lnTo>
                <a:lnTo>
                  <a:pt x="8654212" y="286"/>
                </a:lnTo>
                <a:close/>
                <a:moveTo>
                  <a:pt x="3219926" y="0"/>
                </a:moveTo>
                <a:lnTo>
                  <a:pt x="4568537" y="2564195"/>
                </a:lnTo>
                <a:lnTo>
                  <a:pt x="4571749" y="2549991"/>
                </a:lnTo>
                <a:lnTo>
                  <a:pt x="3779558" y="38"/>
                </a:lnTo>
                <a:lnTo>
                  <a:pt x="3996832" y="38"/>
                </a:lnTo>
                <a:lnTo>
                  <a:pt x="4572260" y="2544793"/>
                </a:lnTo>
                <a:lnTo>
                  <a:pt x="4471935" y="837"/>
                </a:lnTo>
                <a:lnTo>
                  <a:pt x="4674477" y="837"/>
                </a:lnTo>
                <a:lnTo>
                  <a:pt x="4574412" y="2538215"/>
                </a:lnTo>
                <a:lnTo>
                  <a:pt x="5148352" y="38"/>
                </a:lnTo>
                <a:lnTo>
                  <a:pt x="5365626" y="38"/>
                </a:lnTo>
                <a:lnTo>
                  <a:pt x="4574021" y="2548106"/>
                </a:lnTo>
                <a:lnTo>
                  <a:pt x="4573871" y="2551916"/>
                </a:lnTo>
                <a:lnTo>
                  <a:pt x="4576648" y="2564195"/>
                </a:lnTo>
                <a:lnTo>
                  <a:pt x="5925258" y="0"/>
                </a:lnTo>
                <a:lnTo>
                  <a:pt x="6195680" y="0"/>
                </a:lnTo>
                <a:lnTo>
                  <a:pt x="4576812" y="2564920"/>
                </a:lnTo>
                <a:lnTo>
                  <a:pt x="4577948" y="2569947"/>
                </a:lnTo>
                <a:lnTo>
                  <a:pt x="4576527" y="2565371"/>
                </a:lnTo>
                <a:lnTo>
                  <a:pt x="4573542" y="2570100"/>
                </a:lnTo>
                <a:lnTo>
                  <a:pt x="4576342" y="2564777"/>
                </a:lnTo>
                <a:lnTo>
                  <a:pt x="4573699" y="2556271"/>
                </a:lnTo>
                <a:lnTo>
                  <a:pt x="4573206" y="2568777"/>
                </a:lnTo>
                <a:lnTo>
                  <a:pt x="4572575" y="2552763"/>
                </a:lnTo>
                <a:lnTo>
                  <a:pt x="4568842" y="2564777"/>
                </a:lnTo>
                <a:lnTo>
                  <a:pt x="4571642" y="2570100"/>
                </a:lnTo>
                <a:lnTo>
                  <a:pt x="4568658" y="2565371"/>
                </a:lnTo>
                <a:lnTo>
                  <a:pt x="4567236" y="2569947"/>
                </a:lnTo>
                <a:lnTo>
                  <a:pt x="4568373" y="2564920"/>
                </a:lnTo>
                <a:lnTo>
                  <a:pt x="2949504" y="0"/>
                </a:lnTo>
                <a:close/>
              </a:path>
            </a:pathLst>
          </a:custGeom>
          <a:gradFill>
            <a:gsLst>
              <a:gs pos="0">
                <a:schemeClr val="bg1">
                  <a:alpha val="1000"/>
                </a:schemeClr>
              </a:gs>
              <a:gs pos="100000">
                <a:schemeClr val="bg1">
                  <a:alpha val="1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8883" y="1524000"/>
            <a:ext cx="9751060" cy="1992597"/>
          </a:xfrm>
        </p:spPr>
        <p:txBody>
          <a:bodyPr anchor="b" anchorCtr="0">
            <a:noAutofit/>
          </a:bodyPr>
          <a:lstStyle>
            <a:lvl1pPr algn="ctr">
              <a:defRPr sz="4400" b="0" cap="all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8883" y="3632200"/>
            <a:ext cx="9751060" cy="1016000"/>
          </a:xfrm>
        </p:spPr>
        <p:txBody>
          <a:bodyPr anchor="t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2800">
                <a:solidFill>
                  <a:schemeClr val="tx1"/>
                </a:solidFill>
              </a:defRPr>
            </a:lvl1pPr>
            <a:lvl2pPr marL="609493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8987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3pPr>
            <a:lvl4pPr marL="182848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4pPr>
            <a:lvl5pPr marL="2437973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5pPr>
            <a:lvl6pPr marL="3047467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6pPr>
            <a:lvl7pPr marL="365696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7pPr>
            <a:lvl8pPr marL="4266453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8pPr>
            <a:lvl9pPr marL="4875947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B9059-F1D6-41D0-95CF-D21CAA096B3A}" type="datetimeFigureOut">
              <a:rPr lang="en-US"/>
              <a:t>1/21/2016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D5434-F838-4DD4-A17B-1CB1A1850DF4}" type="slidenum">
              <a:rPr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162" y="1803401"/>
            <a:ext cx="4977104" cy="44704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1400"/>
            </a:lvl6pPr>
            <a:lvl7pPr marL="2669581">
              <a:defRPr sz="1400"/>
            </a:lvl7pPr>
            <a:lvl8pPr marL="2669581">
              <a:defRPr sz="1400"/>
            </a:lvl8pPr>
            <a:lvl9pPr marL="2669581"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7559" y="1803401"/>
            <a:ext cx="4977104" cy="44704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 marL="2669581">
              <a:defRPr sz="1400" baseline="0"/>
            </a:lvl6pPr>
            <a:lvl7pPr marL="2669581">
              <a:defRPr sz="1400" baseline="0"/>
            </a:lvl7pPr>
            <a:lvl8pPr marL="2669581">
              <a:defRPr sz="1400" baseline="0"/>
            </a:lvl8pPr>
            <a:lvl9pPr marL="2669581">
              <a:defRPr sz="14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B9059-F1D6-41D0-95CF-D21CAA096B3A}" type="datetimeFigureOut">
              <a:rPr lang="en-US"/>
              <a:t>1/21/2016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D5434-F838-4DD4-A17B-1CB1A1850DF4}" type="slidenum">
              <a:rPr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162" y="1803400"/>
            <a:ext cx="4977104" cy="914400"/>
          </a:xfrm>
        </p:spPr>
        <p:txBody>
          <a:bodyPr anchor="ctr">
            <a:noAutofit/>
          </a:bodyPr>
          <a:lstStyle>
            <a:lvl1pPr marL="0" indent="0">
              <a:lnSpc>
                <a:spcPct val="80000"/>
              </a:lnSpc>
              <a:spcBef>
                <a:spcPts val="0"/>
              </a:spcBef>
              <a:buNone/>
              <a:defRPr sz="2800" b="0">
                <a:solidFill>
                  <a:schemeClr val="tx1"/>
                </a:solidFill>
              </a:defRPr>
            </a:lvl1pPr>
            <a:lvl2pPr marL="609493" indent="0">
              <a:buNone/>
              <a:defRPr sz="2700" b="1"/>
            </a:lvl2pPr>
            <a:lvl3pPr marL="1218987" indent="0">
              <a:buNone/>
              <a:defRPr sz="2400" b="1"/>
            </a:lvl3pPr>
            <a:lvl4pPr marL="1828480" indent="0">
              <a:buNone/>
              <a:defRPr sz="2100" b="1"/>
            </a:lvl4pPr>
            <a:lvl5pPr marL="2437973" indent="0">
              <a:buNone/>
              <a:defRPr sz="2100" b="1"/>
            </a:lvl5pPr>
            <a:lvl6pPr marL="3047467" indent="0">
              <a:buNone/>
              <a:defRPr sz="2100" b="1"/>
            </a:lvl6pPr>
            <a:lvl7pPr marL="3656960" indent="0">
              <a:buNone/>
              <a:defRPr sz="2100" b="1"/>
            </a:lvl7pPr>
            <a:lvl8pPr marL="4266453" indent="0">
              <a:buNone/>
              <a:defRPr sz="2100" b="1"/>
            </a:lvl8pPr>
            <a:lvl9pPr marL="4875947" indent="0">
              <a:buNone/>
              <a:defRPr sz="21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4162" y="2717800"/>
            <a:ext cx="4977104" cy="35560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 marL="2669581">
              <a:defRPr sz="1400"/>
            </a:lvl6pPr>
            <a:lvl7pPr marL="2669581">
              <a:defRPr sz="1400"/>
            </a:lvl7pPr>
            <a:lvl8pPr marL="2669581">
              <a:defRPr sz="1400"/>
            </a:lvl8pPr>
            <a:lvl9pPr marL="2669581"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97559" y="1803400"/>
            <a:ext cx="4977104" cy="914400"/>
          </a:xfrm>
        </p:spPr>
        <p:txBody>
          <a:bodyPr anchor="ctr">
            <a:noAutofit/>
          </a:bodyPr>
          <a:lstStyle>
            <a:lvl1pPr marL="0" indent="0">
              <a:lnSpc>
                <a:spcPct val="80000"/>
              </a:lnSpc>
              <a:spcBef>
                <a:spcPts val="0"/>
              </a:spcBef>
              <a:buNone/>
              <a:defRPr sz="2800" b="0">
                <a:solidFill>
                  <a:schemeClr val="tx1"/>
                </a:solidFill>
              </a:defRPr>
            </a:lvl1pPr>
            <a:lvl2pPr marL="609493" indent="0">
              <a:buNone/>
              <a:defRPr sz="2700" b="1"/>
            </a:lvl2pPr>
            <a:lvl3pPr marL="1218987" indent="0">
              <a:buNone/>
              <a:defRPr sz="2400" b="1"/>
            </a:lvl3pPr>
            <a:lvl4pPr marL="1828480" indent="0">
              <a:buNone/>
              <a:defRPr sz="2100" b="1"/>
            </a:lvl4pPr>
            <a:lvl5pPr marL="2437973" indent="0">
              <a:buNone/>
              <a:defRPr sz="2100" b="1"/>
            </a:lvl5pPr>
            <a:lvl6pPr marL="3047467" indent="0">
              <a:buNone/>
              <a:defRPr sz="2100" b="1"/>
            </a:lvl6pPr>
            <a:lvl7pPr marL="3656960" indent="0">
              <a:buNone/>
              <a:defRPr sz="2100" b="1"/>
            </a:lvl7pPr>
            <a:lvl8pPr marL="4266453" indent="0">
              <a:buNone/>
              <a:defRPr sz="2100" b="1"/>
            </a:lvl8pPr>
            <a:lvl9pPr marL="4875947" indent="0">
              <a:buNone/>
              <a:defRPr sz="21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97559" y="2717800"/>
            <a:ext cx="4977104" cy="35560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 marL="2669581">
              <a:defRPr sz="1400"/>
            </a:lvl6pPr>
            <a:lvl7pPr marL="2669581">
              <a:defRPr sz="1400"/>
            </a:lvl7pPr>
            <a:lvl8pPr marL="2669581">
              <a:defRPr sz="1400" baseline="0"/>
            </a:lvl8pPr>
            <a:lvl9pPr marL="2669581">
              <a:defRPr sz="14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B9059-F1D6-41D0-95CF-D21CAA096B3A}" type="datetimeFigureOut">
              <a:rPr lang="en-US"/>
              <a:t>1/21/2016</a:t>
            </a:fld>
            <a:endParaRPr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D5434-F838-4DD4-A17B-1CB1A1850DF4}" type="slidenum">
              <a:rPr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B9059-F1D6-41D0-95CF-D21CAA096B3A}" type="datetimeFigureOut">
              <a:rPr lang="en-US"/>
              <a:t>1/21/2016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D5434-F838-4DD4-A17B-1CB1A1850DF4}" type="slidenum">
              <a:rPr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/>
        </p:nvSpPr>
        <p:spPr>
          <a:xfrm>
            <a:off x="0" y="-1115"/>
            <a:ext cx="7618016" cy="685911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1163" y="482600"/>
            <a:ext cx="3961368" cy="1422400"/>
          </a:xfrm>
        </p:spPr>
        <p:txBody>
          <a:bodyPr anchor="b">
            <a:noAutofit/>
          </a:bodyPr>
          <a:lstStyle>
            <a:lvl1pPr algn="l">
              <a:defRPr sz="32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 bwMode="white">
          <a:xfrm>
            <a:off x="507868" y="482600"/>
            <a:ext cx="6602280" cy="5842001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821163" y="2108200"/>
            <a:ext cx="3961368" cy="4267200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1600"/>
              </a:spcBef>
              <a:buNone/>
              <a:defRPr sz="2000">
                <a:solidFill>
                  <a:schemeClr val="tx1"/>
                </a:solidFill>
              </a:defRPr>
            </a:lvl1pPr>
            <a:lvl2pPr marL="609493" indent="0">
              <a:buNone/>
              <a:defRPr sz="1600"/>
            </a:lvl2pPr>
            <a:lvl3pPr marL="1218987" indent="0">
              <a:buNone/>
              <a:defRPr sz="1300"/>
            </a:lvl3pPr>
            <a:lvl4pPr marL="1828480" indent="0">
              <a:buNone/>
              <a:defRPr sz="1200"/>
            </a:lvl4pPr>
            <a:lvl5pPr marL="2437973" indent="0">
              <a:buNone/>
              <a:defRPr sz="1200"/>
            </a:lvl5pPr>
            <a:lvl6pPr marL="3047467" indent="0">
              <a:buNone/>
              <a:defRPr sz="1200"/>
            </a:lvl6pPr>
            <a:lvl7pPr marL="3656960" indent="0">
              <a:buNone/>
              <a:defRPr sz="1200"/>
            </a:lvl7pPr>
            <a:lvl8pPr marL="4266453" indent="0">
              <a:buNone/>
              <a:defRPr sz="1200"/>
            </a:lvl8pPr>
            <a:lvl9pPr marL="4875947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Isosceles Triangle 5"/>
          <p:cNvSpPr/>
          <p:nvPr/>
        </p:nvSpPr>
        <p:spPr>
          <a:xfrm>
            <a:off x="-1607" y="-1115"/>
            <a:ext cx="12190403" cy="6863692"/>
          </a:xfrm>
          <a:custGeom>
            <a:avLst/>
            <a:gdLst/>
            <a:ahLst/>
            <a:cxnLst/>
            <a:rect l="l" t="t" r="r" b="b"/>
            <a:pathLst>
              <a:path w="9145184" h="5147769">
                <a:moveTo>
                  <a:pt x="4573206" y="2611793"/>
                </a:moveTo>
                <a:lnTo>
                  <a:pt x="4673081" y="5144337"/>
                </a:lnTo>
                <a:lnTo>
                  <a:pt x="4473331" y="5144337"/>
                </a:lnTo>
                <a:close/>
                <a:moveTo>
                  <a:pt x="4571642" y="2577669"/>
                </a:moveTo>
                <a:lnTo>
                  <a:pt x="4568842" y="2582993"/>
                </a:lnTo>
                <a:lnTo>
                  <a:pt x="4572592" y="2595063"/>
                </a:lnTo>
                <a:lnTo>
                  <a:pt x="4576342" y="2582993"/>
                </a:lnTo>
                <a:lnTo>
                  <a:pt x="4573542" y="2577669"/>
                </a:lnTo>
                <a:lnTo>
                  <a:pt x="4576527" y="2582398"/>
                </a:lnTo>
                <a:lnTo>
                  <a:pt x="4577948" y="2577822"/>
                </a:lnTo>
                <a:lnTo>
                  <a:pt x="4576812" y="2582849"/>
                </a:lnTo>
                <a:lnTo>
                  <a:pt x="6195680" y="5147769"/>
                </a:lnTo>
                <a:lnTo>
                  <a:pt x="5925258" y="5147769"/>
                </a:lnTo>
                <a:lnTo>
                  <a:pt x="4576648" y="2583574"/>
                </a:lnTo>
                <a:lnTo>
                  <a:pt x="4573436" y="2597778"/>
                </a:lnTo>
                <a:lnTo>
                  <a:pt x="5365626" y="5147732"/>
                </a:lnTo>
                <a:lnTo>
                  <a:pt x="5148352" y="5147731"/>
                </a:lnTo>
                <a:lnTo>
                  <a:pt x="4572592" y="2601509"/>
                </a:lnTo>
                <a:lnTo>
                  <a:pt x="3996832" y="5147731"/>
                </a:lnTo>
                <a:lnTo>
                  <a:pt x="3779558" y="5147732"/>
                </a:lnTo>
                <a:lnTo>
                  <a:pt x="4571749" y="2597778"/>
                </a:lnTo>
                <a:lnTo>
                  <a:pt x="4568537" y="2583574"/>
                </a:lnTo>
                <a:lnTo>
                  <a:pt x="3219926" y="5147769"/>
                </a:lnTo>
                <a:lnTo>
                  <a:pt x="2949504" y="5147769"/>
                </a:lnTo>
                <a:lnTo>
                  <a:pt x="4568373" y="2582849"/>
                </a:lnTo>
                <a:lnTo>
                  <a:pt x="4567236" y="2577822"/>
                </a:lnTo>
                <a:lnTo>
                  <a:pt x="4568658" y="2582398"/>
                </a:lnTo>
                <a:close/>
                <a:moveTo>
                  <a:pt x="4575557" y="2575085"/>
                </a:moveTo>
                <a:lnTo>
                  <a:pt x="7359080" y="5147393"/>
                </a:lnTo>
                <a:lnTo>
                  <a:pt x="6952676" y="5147393"/>
                </a:lnTo>
                <a:close/>
                <a:moveTo>
                  <a:pt x="4569627" y="2575085"/>
                </a:moveTo>
                <a:lnTo>
                  <a:pt x="2192508" y="5147393"/>
                </a:lnTo>
                <a:lnTo>
                  <a:pt x="1786104" y="5147393"/>
                </a:lnTo>
                <a:close/>
                <a:moveTo>
                  <a:pt x="4575024" y="2574459"/>
                </a:moveTo>
                <a:lnTo>
                  <a:pt x="4578940" y="2575344"/>
                </a:lnTo>
                <a:lnTo>
                  <a:pt x="4578048" y="2574781"/>
                </a:lnTo>
                <a:lnTo>
                  <a:pt x="4579253" y="2575415"/>
                </a:lnTo>
                <a:lnTo>
                  <a:pt x="9145184" y="3607878"/>
                </a:lnTo>
                <a:lnTo>
                  <a:pt x="9145184" y="3994264"/>
                </a:lnTo>
                <a:lnTo>
                  <a:pt x="4580914" y="2576289"/>
                </a:lnTo>
                <a:lnTo>
                  <a:pt x="9144554" y="4976484"/>
                </a:lnTo>
                <a:lnTo>
                  <a:pt x="9144554" y="5147483"/>
                </a:lnTo>
                <a:lnTo>
                  <a:pt x="8654212" y="5147483"/>
                </a:lnTo>
                <a:lnTo>
                  <a:pt x="4579973" y="2575996"/>
                </a:lnTo>
                <a:close/>
                <a:moveTo>
                  <a:pt x="4570160" y="2574459"/>
                </a:moveTo>
                <a:lnTo>
                  <a:pt x="4565211" y="2575996"/>
                </a:lnTo>
                <a:lnTo>
                  <a:pt x="490972" y="5147483"/>
                </a:lnTo>
                <a:lnTo>
                  <a:pt x="629" y="5147483"/>
                </a:lnTo>
                <a:lnTo>
                  <a:pt x="630" y="4976484"/>
                </a:lnTo>
                <a:lnTo>
                  <a:pt x="4564270" y="2576289"/>
                </a:lnTo>
                <a:lnTo>
                  <a:pt x="0" y="3994264"/>
                </a:lnTo>
                <a:lnTo>
                  <a:pt x="0" y="3607878"/>
                </a:lnTo>
                <a:lnTo>
                  <a:pt x="4565931" y="2575415"/>
                </a:lnTo>
                <a:lnTo>
                  <a:pt x="4567137" y="2574781"/>
                </a:lnTo>
                <a:lnTo>
                  <a:pt x="4566244" y="2575344"/>
                </a:lnTo>
                <a:close/>
                <a:moveTo>
                  <a:pt x="630" y="286"/>
                </a:moveTo>
                <a:lnTo>
                  <a:pt x="490972" y="286"/>
                </a:lnTo>
                <a:lnTo>
                  <a:pt x="4565212" y="2571773"/>
                </a:lnTo>
                <a:lnTo>
                  <a:pt x="4567326" y="2572430"/>
                </a:lnTo>
                <a:lnTo>
                  <a:pt x="4569443" y="2572513"/>
                </a:lnTo>
                <a:lnTo>
                  <a:pt x="1786104" y="376"/>
                </a:lnTo>
                <a:lnTo>
                  <a:pt x="2192508" y="376"/>
                </a:lnTo>
                <a:lnTo>
                  <a:pt x="4569471" y="2572514"/>
                </a:lnTo>
                <a:lnTo>
                  <a:pt x="4571301" y="2572587"/>
                </a:lnTo>
                <a:lnTo>
                  <a:pt x="4569599" y="2572654"/>
                </a:lnTo>
                <a:lnTo>
                  <a:pt x="4569627" y="2572684"/>
                </a:lnTo>
                <a:lnTo>
                  <a:pt x="4569595" y="2572654"/>
                </a:lnTo>
                <a:lnTo>
                  <a:pt x="4568222" y="2572708"/>
                </a:lnTo>
                <a:lnTo>
                  <a:pt x="4570160" y="2573310"/>
                </a:lnTo>
                <a:lnTo>
                  <a:pt x="4567604" y="2572732"/>
                </a:lnTo>
                <a:lnTo>
                  <a:pt x="4566783" y="2572765"/>
                </a:lnTo>
                <a:lnTo>
                  <a:pt x="4567137" y="2572988"/>
                </a:lnTo>
                <a:lnTo>
                  <a:pt x="4566717" y="2572767"/>
                </a:lnTo>
                <a:lnTo>
                  <a:pt x="1205" y="2752816"/>
                </a:lnTo>
                <a:lnTo>
                  <a:pt x="1205" y="2392358"/>
                </a:lnTo>
                <a:lnTo>
                  <a:pt x="4565974" y="2572377"/>
                </a:lnTo>
                <a:lnTo>
                  <a:pt x="4565931" y="2572354"/>
                </a:lnTo>
                <a:lnTo>
                  <a:pt x="0" y="1539891"/>
                </a:lnTo>
                <a:lnTo>
                  <a:pt x="0" y="1153505"/>
                </a:lnTo>
                <a:lnTo>
                  <a:pt x="4564271" y="2571481"/>
                </a:lnTo>
                <a:lnTo>
                  <a:pt x="630" y="171286"/>
                </a:lnTo>
                <a:close/>
                <a:moveTo>
                  <a:pt x="9144554" y="286"/>
                </a:moveTo>
                <a:lnTo>
                  <a:pt x="9144554" y="171286"/>
                </a:lnTo>
                <a:lnTo>
                  <a:pt x="4580915" y="2571480"/>
                </a:lnTo>
                <a:lnTo>
                  <a:pt x="9145184" y="1153505"/>
                </a:lnTo>
                <a:lnTo>
                  <a:pt x="9145184" y="1539891"/>
                </a:lnTo>
                <a:lnTo>
                  <a:pt x="4579254" y="2572354"/>
                </a:lnTo>
                <a:lnTo>
                  <a:pt x="4579211" y="2572377"/>
                </a:lnTo>
                <a:lnTo>
                  <a:pt x="9143978" y="2392358"/>
                </a:lnTo>
                <a:lnTo>
                  <a:pt x="9143979" y="2752816"/>
                </a:lnTo>
                <a:lnTo>
                  <a:pt x="4578467" y="2572767"/>
                </a:lnTo>
                <a:lnTo>
                  <a:pt x="4578048" y="2572988"/>
                </a:lnTo>
                <a:lnTo>
                  <a:pt x="4578402" y="2572765"/>
                </a:lnTo>
                <a:lnTo>
                  <a:pt x="4577580" y="2572732"/>
                </a:lnTo>
                <a:lnTo>
                  <a:pt x="4575024" y="2573310"/>
                </a:lnTo>
                <a:lnTo>
                  <a:pt x="4576963" y="2572708"/>
                </a:lnTo>
                <a:lnTo>
                  <a:pt x="4575590" y="2572654"/>
                </a:lnTo>
                <a:lnTo>
                  <a:pt x="4575557" y="2572684"/>
                </a:lnTo>
                <a:lnTo>
                  <a:pt x="4575585" y="2572654"/>
                </a:lnTo>
                <a:lnTo>
                  <a:pt x="4573884" y="2572587"/>
                </a:lnTo>
                <a:lnTo>
                  <a:pt x="4575714" y="2572515"/>
                </a:lnTo>
                <a:lnTo>
                  <a:pt x="6952676" y="376"/>
                </a:lnTo>
                <a:lnTo>
                  <a:pt x="7359080" y="376"/>
                </a:lnTo>
                <a:lnTo>
                  <a:pt x="4575742" y="2572513"/>
                </a:lnTo>
                <a:lnTo>
                  <a:pt x="4577858" y="2572430"/>
                </a:lnTo>
                <a:lnTo>
                  <a:pt x="4579973" y="2571773"/>
                </a:lnTo>
                <a:lnTo>
                  <a:pt x="8654212" y="286"/>
                </a:lnTo>
                <a:close/>
                <a:moveTo>
                  <a:pt x="3219926" y="0"/>
                </a:moveTo>
                <a:lnTo>
                  <a:pt x="4568537" y="2564195"/>
                </a:lnTo>
                <a:lnTo>
                  <a:pt x="4571749" y="2549991"/>
                </a:lnTo>
                <a:lnTo>
                  <a:pt x="3779558" y="38"/>
                </a:lnTo>
                <a:lnTo>
                  <a:pt x="3996832" y="38"/>
                </a:lnTo>
                <a:lnTo>
                  <a:pt x="4572260" y="2544793"/>
                </a:lnTo>
                <a:lnTo>
                  <a:pt x="4471935" y="837"/>
                </a:lnTo>
                <a:lnTo>
                  <a:pt x="4674477" y="837"/>
                </a:lnTo>
                <a:lnTo>
                  <a:pt x="4574412" y="2538215"/>
                </a:lnTo>
                <a:lnTo>
                  <a:pt x="5148352" y="38"/>
                </a:lnTo>
                <a:lnTo>
                  <a:pt x="5365626" y="38"/>
                </a:lnTo>
                <a:lnTo>
                  <a:pt x="4574021" y="2548106"/>
                </a:lnTo>
                <a:lnTo>
                  <a:pt x="4573871" y="2551916"/>
                </a:lnTo>
                <a:lnTo>
                  <a:pt x="4576648" y="2564195"/>
                </a:lnTo>
                <a:lnTo>
                  <a:pt x="5925258" y="0"/>
                </a:lnTo>
                <a:lnTo>
                  <a:pt x="6195680" y="0"/>
                </a:lnTo>
                <a:lnTo>
                  <a:pt x="4576812" y="2564920"/>
                </a:lnTo>
                <a:lnTo>
                  <a:pt x="4577948" y="2569947"/>
                </a:lnTo>
                <a:lnTo>
                  <a:pt x="4576527" y="2565371"/>
                </a:lnTo>
                <a:lnTo>
                  <a:pt x="4573542" y="2570100"/>
                </a:lnTo>
                <a:lnTo>
                  <a:pt x="4576342" y="2564777"/>
                </a:lnTo>
                <a:lnTo>
                  <a:pt x="4573699" y="2556271"/>
                </a:lnTo>
                <a:lnTo>
                  <a:pt x="4573206" y="2568777"/>
                </a:lnTo>
                <a:lnTo>
                  <a:pt x="4572575" y="2552763"/>
                </a:lnTo>
                <a:lnTo>
                  <a:pt x="4568842" y="2564777"/>
                </a:lnTo>
                <a:lnTo>
                  <a:pt x="4571642" y="2570100"/>
                </a:lnTo>
                <a:lnTo>
                  <a:pt x="4568658" y="2565371"/>
                </a:lnTo>
                <a:lnTo>
                  <a:pt x="4567236" y="2569947"/>
                </a:lnTo>
                <a:lnTo>
                  <a:pt x="4568373" y="2564920"/>
                </a:lnTo>
                <a:lnTo>
                  <a:pt x="2949504" y="0"/>
                </a:lnTo>
                <a:close/>
              </a:path>
            </a:pathLst>
          </a:custGeom>
          <a:gradFill>
            <a:gsLst>
              <a:gs pos="0">
                <a:schemeClr val="bg1">
                  <a:alpha val="1000"/>
                </a:schemeClr>
              </a:gs>
              <a:gs pos="100000">
                <a:schemeClr val="bg1">
                  <a:alpha val="1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/>
          </a:p>
        </p:txBody>
      </p:sp>
      <p:sp>
        <p:nvSpPr>
          <p:cNvPr id="9" name="Rectangle 8"/>
          <p:cNvSpPr/>
          <p:nvPr/>
        </p:nvSpPr>
        <p:spPr>
          <a:xfrm>
            <a:off x="0" y="-1115"/>
            <a:ext cx="6093594" cy="685911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99133" y="1905000"/>
            <a:ext cx="5180251" cy="1727200"/>
          </a:xfrm>
        </p:spPr>
        <p:txBody>
          <a:bodyPr anchor="b" anchorCtr="0">
            <a:normAutofit/>
          </a:bodyPr>
          <a:lstStyle>
            <a:lvl1pPr algn="l">
              <a:defRPr sz="32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07869" y="482601"/>
            <a:ext cx="5077859" cy="5862706"/>
          </a:xfrm>
          <a:noFill/>
          <a:ln w="9525">
            <a:noFill/>
            <a:miter lim="800000"/>
          </a:ln>
          <a:effectLst/>
        </p:spPr>
        <p:txBody>
          <a:bodyPr>
            <a:normAutofit/>
          </a:bodyPr>
          <a:lstStyle>
            <a:lvl1pPr marL="0" indent="0" algn="ctr">
              <a:buNone/>
              <a:defRPr sz="2700"/>
            </a:lvl1pPr>
            <a:lvl2pPr marL="609493" indent="0">
              <a:buNone/>
              <a:defRPr sz="3700"/>
            </a:lvl2pPr>
            <a:lvl3pPr marL="1218987" indent="0">
              <a:buNone/>
              <a:defRPr sz="3200"/>
            </a:lvl3pPr>
            <a:lvl4pPr marL="1828480" indent="0">
              <a:buNone/>
              <a:defRPr sz="2700"/>
            </a:lvl4pPr>
            <a:lvl5pPr marL="2437973" indent="0">
              <a:buNone/>
              <a:defRPr sz="2700"/>
            </a:lvl5pPr>
            <a:lvl6pPr marL="3047467" indent="0">
              <a:buNone/>
              <a:defRPr sz="2700"/>
            </a:lvl6pPr>
            <a:lvl7pPr marL="3656960" indent="0">
              <a:buNone/>
              <a:defRPr sz="2700"/>
            </a:lvl7pPr>
            <a:lvl8pPr marL="4266453" indent="0">
              <a:buNone/>
              <a:defRPr sz="2700"/>
            </a:lvl8pPr>
            <a:lvl9pPr marL="4875947" indent="0">
              <a:buNone/>
              <a:defRPr sz="27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99133" y="3733800"/>
            <a:ext cx="5180251" cy="1727200"/>
          </a:xfrm>
        </p:spPr>
        <p:txBody>
          <a:bodyPr>
            <a:normAutofit/>
          </a:bodyPr>
          <a:lstStyle>
            <a:lvl1pPr marL="0" indent="0">
              <a:spcBef>
                <a:spcPts val="1600"/>
              </a:spcBef>
              <a:buNone/>
              <a:defRPr sz="2000">
                <a:solidFill>
                  <a:schemeClr val="tx1"/>
                </a:solidFill>
              </a:defRPr>
            </a:lvl1pPr>
            <a:lvl2pPr marL="609493" indent="0">
              <a:buNone/>
              <a:defRPr sz="1600"/>
            </a:lvl2pPr>
            <a:lvl3pPr marL="1218987" indent="0">
              <a:buNone/>
              <a:defRPr sz="1300"/>
            </a:lvl3pPr>
            <a:lvl4pPr marL="1828480" indent="0">
              <a:buNone/>
              <a:defRPr sz="1200"/>
            </a:lvl4pPr>
            <a:lvl5pPr marL="2437973" indent="0">
              <a:buNone/>
              <a:defRPr sz="1200"/>
            </a:lvl5pPr>
            <a:lvl6pPr marL="3047467" indent="0">
              <a:buNone/>
              <a:defRPr sz="1200"/>
            </a:lvl6pPr>
            <a:lvl7pPr marL="3656960" indent="0">
              <a:buNone/>
              <a:defRPr sz="1200"/>
            </a:lvl7pPr>
            <a:lvl8pPr marL="4266453" indent="0">
              <a:buNone/>
              <a:defRPr sz="1200"/>
            </a:lvl8pPr>
            <a:lvl9pPr marL="4875947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4162" y="482600"/>
            <a:ext cx="10360501" cy="1219200"/>
          </a:xfrm>
          <a:prstGeom prst="rect">
            <a:avLst/>
          </a:prstGeom>
          <a:effectLst/>
        </p:spPr>
        <p:txBody>
          <a:bodyPr vert="horz" lIns="121899" tIns="60949" rIns="121899" bIns="60949" rtlCol="0" anchor="b" anchorCtr="0">
            <a:norm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162" y="1803401"/>
            <a:ext cx="10360501" cy="4470400"/>
          </a:xfrm>
          <a:prstGeom prst="rect">
            <a:avLst/>
          </a:prstGeom>
        </p:spPr>
        <p:txBody>
          <a:bodyPr vert="horz" lIns="121899" tIns="60949" rIns="121899" bIns="60949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735324" y="6375400"/>
            <a:ext cx="1422030" cy="195072"/>
          </a:xfrm>
          <a:prstGeom prst="rect">
            <a:avLst/>
          </a:prstGeom>
        </p:spPr>
        <p:txBody>
          <a:bodyPr vert="horz" lIns="121899" tIns="60949" rIns="121899" bIns="60949" rtlCol="0" anchor="ctr"/>
          <a:lstStyle>
            <a:lvl1pPr algn="r">
              <a:defRPr sz="1100">
                <a:solidFill>
                  <a:schemeClr val="tx1"/>
                </a:solidFill>
              </a:defRPr>
            </a:lvl1pPr>
          </a:lstStyle>
          <a:p>
            <a:fld id="{3B9B9059-F1D6-41D0-95CF-D21CAA096B3A}" type="datetimeFigureOut">
              <a:rPr lang="en-US"/>
              <a:pPr/>
              <a:t>1/21/2016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162" y="6375400"/>
            <a:ext cx="7414869" cy="195072"/>
          </a:xfrm>
          <a:prstGeom prst="rect">
            <a:avLst/>
          </a:prstGeom>
        </p:spPr>
        <p:txBody>
          <a:bodyPr vert="horz" lIns="121899" tIns="60949" rIns="121899" bIns="60949" rtlCol="0" anchor="ctr"/>
          <a:lstStyle>
            <a:lvl1pPr algn="l">
              <a:defRPr sz="110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41760" y="6375400"/>
            <a:ext cx="832903" cy="195072"/>
          </a:xfrm>
          <a:prstGeom prst="rect">
            <a:avLst/>
          </a:prstGeom>
        </p:spPr>
        <p:txBody>
          <a:bodyPr vert="horz" lIns="121899" tIns="60949" rIns="121899" bIns="60949" rtlCol="0" anchor="ctr"/>
          <a:lstStyle>
            <a:lvl1pPr algn="r">
              <a:defRPr sz="1100">
                <a:solidFill>
                  <a:schemeClr val="tx1"/>
                </a:solidFill>
              </a:defRPr>
            </a:lvl1pPr>
          </a:lstStyle>
          <a:p>
            <a:fld id="{E5FD5434-F838-4DD4-A17B-1CB1A1850DF4}" type="slidenum">
              <a:rPr/>
              <a:pPr/>
              <a:t>‹#›</a:t>
            </a:fld>
            <a:endParaRPr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82" r:id="rId10"/>
    <p:sldLayoutId id="2147483678" r:id="rId11"/>
    <p:sldLayoutId id="2147483679" r:id="rId12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1218987" rtl="0" eaLnBrk="1" latinLnBrk="0" hangingPunct="1">
        <a:lnSpc>
          <a:spcPct val="8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defTabSz="1218987" rtl="0" eaLnBrk="1" latinLnBrk="0" hangingPunct="1">
        <a:lnSpc>
          <a:spcPct val="90000"/>
        </a:lnSpc>
        <a:spcBef>
          <a:spcPts val="1600"/>
        </a:spcBef>
        <a:buClr>
          <a:schemeClr val="tx2"/>
        </a:buClr>
        <a:buSzPct val="90000"/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defTabSz="1218987" rtl="0" eaLnBrk="1" latinLnBrk="0" hangingPunct="1">
        <a:lnSpc>
          <a:spcPct val="90000"/>
        </a:lnSpc>
        <a:spcBef>
          <a:spcPts val="800"/>
        </a:spcBef>
        <a:buClr>
          <a:schemeClr val="tx2"/>
        </a:buClr>
        <a:buSzPct val="90000"/>
        <a:buFont typeface="Cambria" pitchFamily="18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74320" algn="l" defTabSz="1218987" rtl="0" eaLnBrk="1" latinLnBrk="0" hangingPunct="1">
        <a:lnSpc>
          <a:spcPct val="90000"/>
        </a:lnSpc>
        <a:spcBef>
          <a:spcPts val="8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74320" algn="l" defTabSz="1218987" rtl="0" eaLnBrk="1" latinLnBrk="0" hangingPunct="1">
        <a:lnSpc>
          <a:spcPct val="90000"/>
        </a:lnSpc>
        <a:spcBef>
          <a:spcPts val="800"/>
        </a:spcBef>
        <a:buClr>
          <a:schemeClr val="tx2"/>
        </a:buClr>
        <a:buSzPct val="100000"/>
        <a:buFont typeface="Cambria" pitchFamily="18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74320" algn="l" defTabSz="1218987" rtl="0" eaLnBrk="1" latinLnBrk="0" hangingPunct="1">
        <a:lnSpc>
          <a:spcPct val="90000"/>
        </a:lnSpc>
        <a:spcBef>
          <a:spcPts val="8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74320" algn="l" defTabSz="1218987" rtl="0" eaLnBrk="1" latinLnBrk="0" hangingPunct="1">
        <a:lnSpc>
          <a:spcPct val="90000"/>
        </a:lnSpc>
        <a:spcBef>
          <a:spcPts val="800"/>
        </a:spcBef>
        <a:buClr>
          <a:schemeClr val="tx2"/>
        </a:buClr>
        <a:buSzPct val="100000"/>
        <a:buFont typeface="Cambria" pitchFamily="18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74320" algn="l" defTabSz="1218987" rtl="0" eaLnBrk="1" latinLnBrk="0" hangingPunct="1">
        <a:lnSpc>
          <a:spcPct val="90000"/>
        </a:lnSpc>
        <a:spcBef>
          <a:spcPts val="8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74320" algn="l" defTabSz="1218987" rtl="0" eaLnBrk="1" latinLnBrk="0" hangingPunct="1">
        <a:lnSpc>
          <a:spcPct val="90000"/>
        </a:lnSpc>
        <a:spcBef>
          <a:spcPts val="800"/>
        </a:spcBef>
        <a:buClr>
          <a:schemeClr val="tx2"/>
        </a:buClr>
        <a:buSzPct val="100000"/>
        <a:buFont typeface="Cambria" pitchFamily="18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74320" algn="l" defTabSz="1218987" rtl="0" eaLnBrk="1" latinLnBrk="0" hangingPunct="1">
        <a:lnSpc>
          <a:spcPct val="90000"/>
        </a:lnSpc>
        <a:spcBef>
          <a:spcPts val="8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493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8987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480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7973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467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6960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6453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5947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3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26460" y="144016"/>
            <a:ext cx="5180251" cy="1727200"/>
          </a:xfrm>
        </p:spPr>
        <p:txBody>
          <a:bodyPr/>
          <a:lstStyle/>
          <a:p>
            <a:r>
              <a:rPr lang="en-US" dirty="0" smtClean="0"/>
              <a:t>Richmond  Chinese  </a:t>
            </a:r>
            <a:r>
              <a:rPr lang="en-US" dirty="0" err="1" smtClean="0"/>
              <a:t>efc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24386" y="1988840"/>
            <a:ext cx="5180251" cy="172720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LPD Church of the Week</a:t>
            </a:r>
            <a:endParaRPr lang="en-US" sz="2400" dirty="0"/>
          </a:p>
        </p:txBody>
      </p:sp>
      <p:sp>
        <p:nvSpPr>
          <p:cNvPr id="6" name="Rectangle 5"/>
          <p:cNvSpPr/>
          <p:nvPr/>
        </p:nvSpPr>
        <p:spPr>
          <a:xfrm>
            <a:off x="182804" y="5303359"/>
            <a:ext cx="2682949" cy="1200329"/>
          </a:xfrm>
          <a:prstGeom prst="rect">
            <a:avLst/>
          </a:prstGeom>
          <a:solidFill>
            <a:srgbClr val="990000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en-US" sz="1800" dirty="0">
                <a:solidFill>
                  <a:schemeClr val="tx1"/>
                </a:solidFill>
              </a:rPr>
              <a:t>Pastor Yeung is the lead pastor of the church and the Chinese congregation</a:t>
            </a:r>
            <a:r>
              <a:rPr lang="en-US" sz="1800" dirty="0"/>
              <a:t>.</a:t>
            </a:r>
            <a:endParaRPr lang="en-CA" sz="1800" dirty="0">
              <a:solidFill>
                <a:srgbClr val="000000"/>
              </a:solidFill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25546" y="478504"/>
            <a:ext cx="2877345" cy="4068453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8" name="Rectangle 7"/>
          <p:cNvSpPr/>
          <p:nvPr/>
        </p:nvSpPr>
        <p:spPr>
          <a:xfrm>
            <a:off x="3221097" y="5580357"/>
            <a:ext cx="2515662" cy="646331"/>
          </a:xfrm>
          <a:prstGeom prst="rect">
            <a:avLst/>
          </a:prstGeom>
          <a:solidFill>
            <a:srgbClr val="990000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n-US" sz="1800" dirty="0">
                <a:solidFill>
                  <a:schemeClr val="tx1"/>
                </a:solidFill>
              </a:rPr>
              <a:t>English Ministries:</a:t>
            </a:r>
          </a:p>
          <a:p>
            <a:pPr algn="ctr"/>
            <a:r>
              <a:rPr lang="en-US" sz="1800" dirty="0">
                <a:solidFill>
                  <a:schemeClr val="tx1"/>
                </a:solidFill>
              </a:rPr>
              <a:t>Pastor, Allen Chang</a:t>
            </a:r>
            <a:endParaRPr lang="en-CA" sz="1800" dirty="0">
              <a:solidFill>
                <a:schemeClr val="tx1"/>
              </a:solidFill>
            </a:endParaRPr>
          </a:p>
        </p:txBody>
      </p:sp>
      <p:pic>
        <p:nvPicPr>
          <p:cNvPr id="10" name="Picture 9" descr="C:\Users\LPD office\AppData\Local\Microsoft\Windows\INetCache\Content.Outlook\OQD0EJRA\Pastor Yeung (3).jpg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738" r="56028"/>
          <a:stretch/>
        </p:blipFill>
        <p:spPr bwMode="auto">
          <a:xfrm>
            <a:off x="182804" y="597809"/>
            <a:ext cx="2434447" cy="3949148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6524386" y="2894197"/>
            <a:ext cx="5256584" cy="33055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CA" dirty="0" smtClean="0"/>
              <a:t>Please pray for:</a:t>
            </a:r>
          </a:p>
          <a:p>
            <a:pPr>
              <a:lnSpc>
                <a:spcPct val="90000"/>
              </a:lnSpc>
            </a:pPr>
            <a:endParaRPr lang="en-CA" sz="2800" dirty="0"/>
          </a:p>
          <a:p>
            <a:pPr marL="457200" indent="-4572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CA" sz="2000" dirty="0" smtClean="0"/>
              <a:t>Pray </a:t>
            </a:r>
            <a:r>
              <a:rPr lang="en-CA" sz="2000" dirty="0"/>
              <a:t>for team unity and vision for the new deacon </a:t>
            </a:r>
            <a:r>
              <a:rPr lang="en-CA" sz="2000" dirty="0" smtClean="0"/>
              <a:t>board at retreat this Saturday</a:t>
            </a:r>
            <a:endParaRPr lang="en-CA" sz="2000" dirty="0" smtClean="0"/>
          </a:p>
          <a:p>
            <a:pPr marL="457200" indent="-4572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CA" sz="2000" dirty="0" smtClean="0"/>
              <a:t>English Ministry strategic planning</a:t>
            </a:r>
          </a:p>
          <a:p>
            <a:pPr marL="457200" lvl="0" indent="-4572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CA" sz="2000" dirty="0" smtClean="0"/>
              <a:t>Chinese Ministry – Evangelistic Sunday (Feb 21</a:t>
            </a:r>
            <a:r>
              <a:rPr lang="en-CA" sz="2000" baseline="30000" dirty="0" smtClean="0"/>
              <a:t>st</a:t>
            </a:r>
            <a:r>
              <a:rPr lang="en-CA" sz="2000" dirty="0" smtClean="0"/>
              <a:t>) - </a:t>
            </a:r>
            <a:r>
              <a:rPr lang="en-CA" sz="2000" dirty="0"/>
              <a:t>The sermon and focus will be on how we can be more missional and how we can take the gospel out to </a:t>
            </a:r>
            <a:r>
              <a:rPr lang="en-CA" sz="2000" dirty="0" smtClean="0"/>
              <a:t>others</a:t>
            </a:r>
            <a:endParaRPr lang="en-CA" sz="2000" dirty="0" smtClean="0"/>
          </a:p>
          <a:p>
            <a:pPr marL="457200" indent="-4572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CA" sz="2000" dirty="0" smtClean="0"/>
              <a:t>Joshua Fellowship Spring Retreat in March</a:t>
            </a:r>
          </a:p>
          <a:p>
            <a:pPr marL="457200" indent="-457200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CA" sz="2000" dirty="0"/>
          </a:p>
        </p:txBody>
      </p:sp>
    </p:spTree>
    <p:extLst>
      <p:ext uri="{BB962C8B-B14F-4D97-AF65-F5344CB8AC3E}">
        <p14:creationId xmlns:p14="http://schemas.microsoft.com/office/powerpoint/2010/main" val="36326613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d Radial 16x9">
  <a:themeElements>
    <a:clrScheme name="RedRadial_16x9">
      <a:dk1>
        <a:sysClr val="windowText" lastClr="000000"/>
      </a:dk1>
      <a:lt1>
        <a:sysClr val="window" lastClr="FFFFFF"/>
      </a:lt1>
      <a:dk2>
        <a:srgbClr val="960000"/>
      </a:dk2>
      <a:lt2>
        <a:srgbClr val="BCB49E"/>
      </a:lt2>
      <a:accent1>
        <a:srgbClr val="DDA859"/>
      </a:accent1>
      <a:accent2>
        <a:srgbClr val="968A68"/>
      </a:accent2>
      <a:accent3>
        <a:srgbClr val="D3432B"/>
      </a:accent3>
      <a:accent4>
        <a:srgbClr val="BD9B47"/>
      </a:accent4>
      <a:accent5>
        <a:srgbClr val="618F91"/>
      </a:accent5>
      <a:accent6>
        <a:srgbClr val="DD7323"/>
      </a:accent6>
      <a:hlink>
        <a:srgbClr val="DDA859"/>
      </a:hlink>
      <a:folHlink>
        <a:srgbClr val="968A68"/>
      </a:folHlink>
    </a:clrScheme>
    <a:fontScheme name="Cambria">
      <a:maj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Extreme Shadow">
      <a: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48000">
              <a:schemeClr val="phClr">
                <a:tint val="54000"/>
                <a:satMod val="140000"/>
              </a:schemeClr>
            </a:gs>
            <a:gs pos="100000">
              <a:schemeClr val="phClr">
                <a:tint val="24000"/>
                <a:satMod val="260000"/>
              </a:schemeClr>
            </a:gs>
          </a:gsLst>
          <a:lin ang="1620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48000"/>
                <a:satMod val="180000"/>
                <a:lumMod val="94000"/>
              </a:schemeClr>
            </a:gs>
            <a:gs pos="100000">
              <a:schemeClr val="phClr">
                <a:shade val="48000"/>
                <a:satMod val="180000"/>
                <a:lumMod val="94000"/>
              </a:schemeClr>
            </a:gs>
          </a:gsLst>
          <a:lin ang="4140000" scaled="1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12700" dir="5400000" sx="102000" sy="102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9800000"/>
            </a:lightRig>
          </a:scene3d>
          <a:sp3d prstMaterial="plastic">
            <a:bevelT w="25400" h="19050"/>
          </a:sp3d>
        </a:effectStyle>
        <a:effectStyle>
          <a:effectLst>
            <a:outerShdw blurRad="114300" dist="114300" dir="5400000" rotWithShape="0">
              <a:srgbClr val="000000">
                <a:alpha val="7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80000"/>
                <a:satMod val="100000"/>
              </a:schemeClr>
            </a:gs>
            <a:gs pos="65000">
              <a:schemeClr val="phClr">
                <a:tint val="100000"/>
                <a:shade val="40000"/>
                <a:satMod val="100000"/>
              </a:schemeClr>
            </a:gs>
            <a:gs pos="100000">
              <a:schemeClr val="phClr">
                <a:shade val="5000"/>
                <a:satMod val="100000"/>
              </a:schemeClr>
            </a:gs>
          </a:gsLst>
          <a:path path="circle">
            <a:fillToRect l="25000" t="25000" r="25000" b="25000"/>
          </a:path>
        </a:gradFill>
        <a:gradFill flip="none" rotWithShape="1">
          <a:gsLst>
            <a:gs pos="17000">
              <a:schemeClr val="phClr"/>
            </a:gs>
            <a:gs pos="71000">
              <a:schemeClr val="phClr">
                <a:tint val="100000"/>
                <a:shade val="40000"/>
                <a:satMod val="100000"/>
              </a:schemeClr>
            </a:gs>
            <a:gs pos="100000">
              <a:schemeClr val="phClr">
                <a:shade val="5000"/>
                <a:satMod val="1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>
    <a:spDef>
      <a:spPr>
        <a:ln>
          <a:miter lim="800000"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9050">
          <a:miter lim="800000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lnSpc>
            <a:spcPct val="90000"/>
          </a:lnSpc>
          <a:defRPr sz="280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RedRadial_16x9">
      <a:dk1>
        <a:sysClr val="windowText" lastClr="000000"/>
      </a:dk1>
      <a:lt1>
        <a:sysClr val="window" lastClr="FFFFFF"/>
      </a:lt1>
      <a:dk2>
        <a:srgbClr val="960000"/>
      </a:dk2>
      <a:lt2>
        <a:srgbClr val="BCB49E"/>
      </a:lt2>
      <a:accent1>
        <a:srgbClr val="DDA859"/>
      </a:accent1>
      <a:accent2>
        <a:srgbClr val="968A68"/>
      </a:accent2>
      <a:accent3>
        <a:srgbClr val="D3432B"/>
      </a:accent3>
      <a:accent4>
        <a:srgbClr val="BD9B47"/>
      </a:accent4>
      <a:accent5>
        <a:srgbClr val="618F91"/>
      </a:accent5>
      <a:accent6>
        <a:srgbClr val="DD7323"/>
      </a:accent6>
      <a:hlink>
        <a:srgbClr val="DDA859"/>
      </a:hlink>
      <a:folHlink>
        <a:srgbClr val="968A68"/>
      </a:folHlink>
    </a:clrScheme>
    <a:fontScheme name="Cambria">
      <a:maj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Extreme Shadow">
      <a: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48000">
              <a:schemeClr val="phClr">
                <a:tint val="54000"/>
                <a:satMod val="140000"/>
              </a:schemeClr>
            </a:gs>
            <a:gs pos="100000">
              <a:schemeClr val="phClr">
                <a:tint val="24000"/>
                <a:satMod val="260000"/>
              </a:schemeClr>
            </a:gs>
          </a:gsLst>
          <a:lin ang="1620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48000"/>
                <a:satMod val="180000"/>
                <a:lumMod val="94000"/>
              </a:schemeClr>
            </a:gs>
            <a:gs pos="100000">
              <a:schemeClr val="phClr">
                <a:shade val="48000"/>
                <a:satMod val="180000"/>
                <a:lumMod val="94000"/>
              </a:schemeClr>
            </a:gs>
          </a:gsLst>
          <a:lin ang="4140000" scaled="1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12700" dir="5400000" sx="102000" sy="102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9800000"/>
            </a:lightRig>
          </a:scene3d>
          <a:sp3d prstMaterial="plastic">
            <a:bevelT w="25400" h="19050"/>
          </a:sp3d>
        </a:effectStyle>
        <a:effectStyle>
          <a:effectLst>
            <a:outerShdw blurRad="114300" dist="114300" dir="5400000" rotWithShape="0">
              <a:srgbClr val="000000">
                <a:alpha val="7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80000"/>
                <a:satMod val="100000"/>
              </a:schemeClr>
            </a:gs>
            <a:gs pos="65000">
              <a:schemeClr val="phClr">
                <a:tint val="100000"/>
                <a:shade val="40000"/>
                <a:satMod val="100000"/>
              </a:schemeClr>
            </a:gs>
            <a:gs pos="100000">
              <a:schemeClr val="phClr">
                <a:shade val="5000"/>
                <a:satMod val="100000"/>
              </a:schemeClr>
            </a:gs>
          </a:gsLst>
          <a:path path="circle">
            <a:fillToRect l="25000" t="25000" r="25000" b="25000"/>
          </a:path>
        </a:gradFill>
        <a:gradFill flip="none" rotWithShape="1">
          <a:gsLst>
            <a:gs pos="17000">
              <a:schemeClr val="phClr"/>
            </a:gs>
            <a:gs pos="71000">
              <a:schemeClr val="phClr">
                <a:tint val="100000"/>
                <a:shade val="40000"/>
                <a:satMod val="100000"/>
              </a:schemeClr>
            </a:gs>
            <a:gs pos="100000">
              <a:schemeClr val="phClr">
                <a:shade val="5000"/>
                <a:satMod val="1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RedRadial_16x9">
      <a:dk1>
        <a:sysClr val="windowText" lastClr="000000"/>
      </a:dk1>
      <a:lt1>
        <a:sysClr val="window" lastClr="FFFFFF"/>
      </a:lt1>
      <a:dk2>
        <a:srgbClr val="960000"/>
      </a:dk2>
      <a:lt2>
        <a:srgbClr val="BCB49E"/>
      </a:lt2>
      <a:accent1>
        <a:srgbClr val="DDA859"/>
      </a:accent1>
      <a:accent2>
        <a:srgbClr val="968A68"/>
      </a:accent2>
      <a:accent3>
        <a:srgbClr val="D3432B"/>
      </a:accent3>
      <a:accent4>
        <a:srgbClr val="BD9B47"/>
      </a:accent4>
      <a:accent5>
        <a:srgbClr val="618F91"/>
      </a:accent5>
      <a:accent6>
        <a:srgbClr val="DD7323"/>
      </a:accent6>
      <a:hlink>
        <a:srgbClr val="DDA859"/>
      </a:hlink>
      <a:folHlink>
        <a:srgbClr val="968A68"/>
      </a:folHlink>
    </a:clrScheme>
    <a:fontScheme name="Cambria">
      <a:maj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Extreme Shadow">
      <a: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48000">
              <a:schemeClr val="phClr">
                <a:tint val="54000"/>
                <a:satMod val="140000"/>
              </a:schemeClr>
            </a:gs>
            <a:gs pos="100000">
              <a:schemeClr val="phClr">
                <a:tint val="24000"/>
                <a:satMod val="260000"/>
              </a:schemeClr>
            </a:gs>
          </a:gsLst>
          <a:lin ang="1620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48000"/>
                <a:satMod val="180000"/>
                <a:lumMod val="94000"/>
              </a:schemeClr>
            </a:gs>
            <a:gs pos="100000">
              <a:schemeClr val="phClr">
                <a:shade val="48000"/>
                <a:satMod val="180000"/>
                <a:lumMod val="94000"/>
              </a:schemeClr>
            </a:gs>
          </a:gsLst>
          <a:lin ang="4140000" scaled="1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12700" dir="5400000" sx="102000" sy="102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9800000"/>
            </a:lightRig>
          </a:scene3d>
          <a:sp3d prstMaterial="plastic">
            <a:bevelT w="25400" h="19050"/>
          </a:sp3d>
        </a:effectStyle>
        <a:effectStyle>
          <a:effectLst>
            <a:outerShdw blurRad="114300" dist="114300" dir="5400000" rotWithShape="0">
              <a:srgbClr val="000000">
                <a:alpha val="7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80000"/>
                <a:satMod val="100000"/>
              </a:schemeClr>
            </a:gs>
            <a:gs pos="65000">
              <a:schemeClr val="phClr">
                <a:tint val="100000"/>
                <a:shade val="40000"/>
                <a:satMod val="100000"/>
              </a:schemeClr>
            </a:gs>
            <a:gs pos="100000">
              <a:schemeClr val="phClr">
                <a:shade val="5000"/>
                <a:satMod val="100000"/>
              </a:schemeClr>
            </a:gs>
          </a:gsLst>
          <a:path path="circle">
            <a:fillToRect l="25000" t="25000" r="25000" b="25000"/>
          </a:path>
        </a:gradFill>
        <a:gradFill flip="none" rotWithShape="1">
          <a:gsLst>
            <a:gs pos="17000">
              <a:schemeClr val="phClr"/>
            </a:gs>
            <a:gs pos="71000">
              <a:schemeClr val="phClr">
                <a:tint val="100000"/>
                <a:shade val="40000"/>
                <a:satMod val="100000"/>
              </a:schemeClr>
            </a:gs>
            <a:gs pos="100000">
              <a:schemeClr val="phClr">
                <a:shade val="5000"/>
                <a:satMod val="1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0A765CE0-A8A0-42E0-82D2-3F870DB4D5F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Red radial lines presentation (widescreen)</Template>
  <TotalTime>0</TotalTime>
  <Words>91</Words>
  <Application>Microsoft Office PowerPoint</Application>
  <PresentationFormat>Custom</PresentationFormat>
  <Paragraphs>11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Cambria</vt:lpstr>
      <vt:lpstr>Red Radial 16x9</vt:lpstr>
      <vt:lpstr>Richmond  Chinese  efc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2016-01-21T21:13:07Z</dcterms:created>
  <dcterms:modified xsi:type="dcterms:W3CDTF">2016-01-21T21:30:59Z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TC028048959991</vt:lpwstr>
  </property>
</Properties>
</file>