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0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9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4663"/>
          </a:xfrm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First Text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727605" y="3403601"/>
            <a:ext cx="7772400" cy="72866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="1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 smtClean="0"/>
              <a:t>Click to enter first line of text</a:t>
            </a:r>
          </a:p>
        </p:txBody>
      </p:sp>
      <p:sp>
        <p:nvSpPr>
          <p:cNvPr id="9" name="Second Text Placeholder"/>
          <p:cNvSpPr>
            <a:spLocks noGrp="1"/>
          </p:cNvSpPr>
          <p:nvPr>
            <p:ph type="body" sz="quarter" idx="12" hasCustomPrompt="1"/>
          </p:nvPr>
        </p:nvSpPr>
        <p:spPr>
          <a:xfrm>
            <a:off x="3657073" y="4360333"/>
            <a:ext cx="7772400" cy="72866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i="1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 smtClean="0"/>
              <a:t>Click to enter second line of text</a:t>
            </a:r>
          </a:p>
        </p:txBody>
      </p:sp>
      <p:sp>
        <p:nvSpPr>
          <p:cNvPr id="10" name="Third Text Placeholder"/>
          <p:cNvSpPr>
            <a:spLocks noGrp="1"/>
          </p:cNvSpPr>
          <p:nvPr>
            <p:ph type="body" sz="quarter" idx="13" hasCustomPrompt="1"/>
          </p:nvPr>
        </p:nvSpPr>
        <p:spPr>
          <a:xfrm>
            <a:off x="1896007" y="5317066"/>
            <a:ext cx="7772400" cy="72866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600" b="0" i="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 smtClean="0"/>
              <a:t>Click to enter third line of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41938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42864 4.44444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47187 3.7037E-7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3211 -3.7037E-7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xit" presetSubtype="0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xit" presetSubtype="0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0" presetClass="exit" presetSubtype="0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/>
      <p:bldP spid="8" grpId="3">
        <p:tmplLst>
          <p:tmpl>
            <p:tnLst>
              <p:par>
                <p:cTn presetID="50" presetClass="exit" presetSubtype="0" accel="100000" fill="hold" nodeType="afterEffect">
                  <p:stCondLst>
                    <p:cond delay="0"/>
                  </p:stCondLst>
                  <p:childTnLst>
                    <p:anim calcmode="lin" valueType="num">
                      <p:cBhvr>
                        <p:cTn dur="2000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2000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animEffect transition="out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1999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/>
      <p:bldP spid="9" grpId="3">
        <p:tmplLst>
          <p:tmpl>
            <p:tnLst>
              <p:par>
                <p:cTn presetID="50" presetClass="exit" presetSubtype="0" accel="100000" fill="hold" nodeType="afterEffect">
                  <p:stCondLst>
                    <p:cond delay="0"/>
                  </p:stCondLst>
                  <p:childTnLst>
                    <p:anim calcmode="lin" valueType="num">
                      <p:cBhvr>
                        <p:cTn dur="2000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2000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animEffect transition="out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1999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/>
      <p:bldP spid="10" grpId="3">
        <p:tmplLst>
          <p:tmpl>
            <p:tnLst>
              <p:par>
                <p:cTn presetID="50" presetClass="exit" presetSubtype="0" accel="100000" fill="hold" nodeType="afterEffect">
                  <p:stCondLst>
                    <p:cond delay="0"/>
                  </p:stCondLst>
                  <p:childTnLst>
                    <p:anim calcmode="lin" valueType="num">
                      <p:cBhvr>
                        <p:cTn dur="2000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2000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animEffect transition="out" filter="fade">
                      <p:cBhvr>
                        <p:cTn dur="2000"/>
                        <p:tgtEl>
                          <p:spTgt spid="1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1999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9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2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7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9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6835-C114-4B90-B798-A3E4DE6723A4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5E6F-E6B1-46C6-9FA2-306AD823B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8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a/url?sa=i&amp;rct=j&amp;q=&amp;esrc=s&amp;source=images&amp;cd=&amp;ved=0ahUKEwjs8e-g2IbKAhXCND4KHc1gAJUQjRwIBw&amp;url=http://www.lpd-efcc.ca/event/lpd-pastors-and-staff-cruise/&amp;psig=AFQjCNFoIpzW-JLw4ioh9i4WZGk6CwAckw&amp;ust=1451671588611414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ond Text Placeholder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God's blessings for a fruitful and joyous 2016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your LPD Family</a:t>
            </a:r>
          </a:p>
        </p:txBody>
      </p:sp>
      <p:sp>
        <p:nvSpPr>
          <p:cNvPr id="5" name="Third Text Placeholder"/>
          <p:cNvSpPr>
            <a:spLocks noGrp="1"/>
          </p:cNvSpPr>
          <p:nvPr>
            <p:ph type="body" sz="quarter" idx="13"/>
          </p:nvPr>
        </p:nvSpPr>
        <p:spPr>
          <a:xfrm>
            <a:off x="849062" y="5329097"/>
            <a:ext cx="7772400" cy="728662"/>
          </a:xfrm>
        </p:spPr>
        <p:txBody>
          <a:bodyPr/>
          <a:lstStyle/>
          <a:p>
            <a:r>
              <a:rPr lang="en-US" dirty="0" smtClean="0"/>
              <a:t>“God is faithful, who has called you into fellowship with His Son, Jesus Christ our Lord.” </a:t>
            </a:r>
            <a:r>
              <a:rPr lang="en-US" sz="1800" dirty="0" smtClean="0"/>
              <a:t>1 Corinthians 1:9</a:t>
            </a:r>
            <a:endParaRPr lang="en-US" sz="1800" dirty="0"/>
          </a:p>
        </p:txBody>
      </p:sp>
      <p:sp>
        <p:nvSpPr>
          <p:cNvPr id="9" name="Subtitle 4"/>
          <p:cNvSpPr>
            <a:spLocks noGrp="1"/>
          </p:cNvSpPr>
          <p:nvPr>
            <p:ph type="body" sz="quarter" idx="11"/>
          </p:nvPr>
        </p:nvSpPr>
        <p:spPr>
          <a:xfrm>
            <a:off x="4419600" y="3443218"/>
            <a:ext cx="7772400" cy="72866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Happy New Year!</a:t>
            </a:r>
            <a:endParaRPr lang="en-US" sz="4400" dirty="0"/>
          </a:p>
        </p:txBody>
      </p:sp>
      <p:sp>
        <p:nvSpPr>
          <p:cNvPr id="12" name="AutoShape 4" descr="data:image/jpeg;base64,/9j/4AAQSkZJRgABAQAAAQABAAD/2wCEAAkGBxQTEhUUExQWFhUVGBwXGBgYGB4gFxgVGBgXGB0YFhgYHCggGBslHBUWITEhJSkrLi4uGB8zODMsNygtLisBCgoKDg0OGxAQGzAlICQsLCwsLDQsLCwsLCwsLCwsLCwsLCwsLCwsLCwsLCwsLCwsLCwsLCwsLCwsLCwsLCwsLP/AABEIAJUBUwMBIgACEQEDEQH/xAAcAAACAgMBAQAAAAAAAAAAAAAEBQMGAAECBwj/xABJEAACAQIDBAcEBggFAgUFAAABAhEAAwQSIQUxQVEGEyJhcYGRMqGx0RRCUpLB8AcVI1NictLhM0OCovGy4iRzwsPjFkRkg5P/xAAaAQADAQEBAQAAAAAAAAAAAAABAgMABAUG/8QAKxEAAgIBBAICAQMEAwAAAAAAAAECEQMSITFRE0EEYSIyUnGBocHhFGKR/9oADAMBAAIRAxEAPwD1g4YfZPurPow+y3uoorp7Xu0+FYiaaN6CjZKgdEPf5waHxqL9ZYPPhTJSeYP58Khxj6akjyEe4Vg0VbEYMcACO4ig3w3cR503voCdCD4D5VAwPP1FH2OkLchH96lwVi0xi45tngcsj1B0oknnI/PhURSdxmgwjpOi6uJF7MDrIUa+c610vRJeNw/d/vSXCM4P7NmBP2Z18hvolNo3tZuNpv1M+lLZhqvRRBuuN6CPSkW1dhPak5cy/aG7z5VKdo3TuutP8x+E1wcXfIM3WI8T861mF7WxkGkVHewkKG0IPIgnzA1FEYq9lRBBOpoJsX3GllOKe7KQxya2RH1UUVgF7VDfTO41yNoEcDQWWPYzxT6HdwULdFAvtY8qgbaX8NOs0Oyf/HydBGJXSRvFLrnOpH2gTwoX6T4/3rPNDsKwTXo35Vxn7q0cR41o3vGh5odjeCfRxcPdXZNc9bPOtNeo+aHYPBPofdEcIt2/DQAFYweOkaa8KUXkAYjfBieHlUXXRWhfoeWPYfDPokA7qlAocX45139J8a3lj2bwy6JwK6gVCMR3GtHE+NbyR7D4pdDrZewLmIYBRCj2nI0Hd3nu+FWxOg+HA9q4Tzkf01Q32k6BAruoImAxAOvcakXbV4/5r/fb51TdkOC7N0Is8HuD0+Va/wDoq2BAu3ANeXHfVQXbN8br1z77fOtvtS+4ym67A8MxNCmYK21szD2uyl5nbkAMo8SDSNlFTtUdw0yAQhR313kB5+tYtSqtOgEYQd9SKPKpkTwrtR4UzA0cWrQ5GiFs/wAJ9B86JsJ3geYogYeeIPn/AHokmAdWv5j51lNBhxzT8+dZWMXf8/nSuxb/ADFY9vx/PhUqr3muYukcKlRYtNP+KJFc3VkVjVsVjE2BmPyqE2TwPqB86c3kysZUGef9qxWt/u/91aP6h1wIch4g+VDNb3x8vjTlMfaZS62XyjcwO8c43x3xQV9QZgGInUgmkUk3sM4tci+0WBkEyNZ+RFS4cySTPfWWoJgHXlUuz1kmiBkS2czASBPE7vWtFSJEgx+dDxrd1Na2iHK3GhQbJsRbDWLWmuZ/jSxsJThFJs2wBJl/jUV62RvBHiK4c7qbO7B+hCc4Oj+jOz1a/DqGXK2hEidOddldKN6ND9v/AKW+IpMUrmh8qqDG1zZFj9zb+6PlQt3ZNn91b+6PlTq4KFurXrRUejyW5diLFbJshGItICFO5RyNeeAaA16ljB2H/lPwNeZRoNK5vl0qr7Ov4Tb1X9EUa1plrsaVq5XHZ3UQm6qmCQCDBBOoPIg7q4a8n2l9RRnT1MuL9hCSiEkqCZgjf4AUssMP3dmf/LHzrolCEeWc0cmSStIKLKfrL613bZftD1FYVH7qz9z+9Q4lYUt1dryU/wBVTfj7HTydBqWw2gI8jRCYPQ1L0MQNbvuVUHKyjLO7sHiTrqaPVNKTItNUx8ctV36AUwdY2CpstupHw5H1SPKpailCbpLGXDACMtqD3nMaU2ad9J3VWsZlkdWPTMe6lGHcHNA0+FezjitCPGySet/yENZKjePIg+8HfWrN0qZBIPdv9a7+r51GIpmjJkl2YFcMKkxB0XxrTgVqAmc2qKVTFGbE6gwLq3CS3AqF8ydac/ScFH+A/k3/AHULChAlkxJ99dhDy91PWuYfL+zsP/qePhNLrwM7o7hwqk+UYIwlloGgE901ObXMg92vwBqTB2NF3mef53V2Uua5UT7x/AU3o5m9yJbQ5f7T86yp0W9HsJ94/wBFZQBZ2NpYleKt4j5UTa29dHtWwfA/MU0bZaDi28aE6b/CsOyBwd/OD+FcdTO78AW10iX6yMPf8KI/XVk/WI8RXJ2N/ED/AKfkaiu7FGm7UxRuRqgc3dp4ct/iifEfCa5N5DMOp8x+BpWeiyHEOTrlCx5iaZtsxbfsqDHD5c6mpz1cFdEEuRU6Ot9kUvlIDAgiAoEEezqDy7qi2Zj7ZbqWkEdjUaMN0yPZNVzYK43DbQWxcW5fwr50tXZk2xkLxc1kRBWT5cqDuYDqrywGzK7MCSSSWOm868KKjTtB1alTHfSzpCuGVG6tS2bKiidSZEHQQIjjyqljptjcNiFN+yps5u2qLBy/wtJhhwnf76uV3ADE4i2b2i25YAr2ZRW1PeSFI8KqN1mWGLtGYjUe1rGp/ARWgtKoWdTdov2K2/hgi3Ldu/eDqrfs4MB9RMjQ91L9pdKcLat5izIH0yuIuBgSCCBu1HGj9l2PouDVNQUQAmQs6HeWG8Tp4VVMfsVT1mL0brWVUz/VUTmaRvLaa91Ipty+hvGtJaNg9KbN+0psOGa2zBlPtLm3SOR1g0fitoNcgGNNdKoWw9mBMR1ywso6sF3N2kKk98A+tWJyWMZsogszfZURu75IrlzOTy6F7OnFGKx6muA9bwI0g+FA7J6a4Kzigt28EnMmYg9WGkaF9w1BEnSq5+rEtC7ds3nzgBmBaQ1omCfQz5VNtu0rE4dVV7VodSg4nQyTzJblVYfH0TTYk8uuLR7FeuqBJIA5zpQLYtGGZWBG7Q8aR4jC3LGDs2sxbqrKIzRJORIJjhJAHHfXnuH6VXrSuqYd7vbyswgLnA1ABMk7uFdamcjxfjZ6Vj8eoR/5W+BrzLGW8VkW4nVBSCVRpzFRMEkaAmN3fRy9IlvWGYSso4g7wwBBBHAgiKXbWx1vqLd0qoIXdl/djLExzJ91Tn+bVlMP4pkFjawdVYCMwBg8NN1S3r7hMwtuyxPZWdBv/wCKqmHc6ARoOG7yq/Wb82rTKzBQiiARAKk5uHdXMoKzscnSFnT3H5sbKmR1aR4RP40lt7GukFfpESQ+i7pJjUsDEnu4cqF6WYiMWwHaKqi6HkgP41xs7pGERs2+CAIBMkQO1wA310aXbdHMpQcUmWNsUdxqawgu9lmgbzpvA4d1VDBbfkhXAAmMw/EVc8KLaWetPWM2qEBezmbdJ5AfEVy+KUZbo6VlhKOzLRs+zbtW7htaAoQwIO8hWBB8APdR2yMHbfS45DMJAX8ZGtV3EbUt2bBJByv2AQdx1IYg8IEac6Xna2YZlZmIQ5BnKgMgkDSDrljzquhPknq9Rdey24mbTuu8oTH8UaiPHT1qmYHbl/EXS7i6XDexLAQ5AELIGhAgGOPOutobJtveD37rvd0DOXIOciJUbhrEAaUHY239ExbWrxui5lUDKTDENIYdxidR86EcFWCWVPkZ9MdrKPo/WdljaOh0OjsN3DdTTYux0uNcH0i2LYIUXFIYMcoYxBAgTEzvB5VSf0m4lbtyy6MH/ZdojgxYnK3I91E9GcQOotqHIEtIXL36666GurXLSkjmWNOVstuPwaYe4Ld5yUIzq1tZLAmIhmAXceJ4URs3CYa+SLbYjTjlSPjvoN2a5atBke4yA5hO4Toxyjjr6Cg7G0VtvAItzvU3DHiY13UJzko7PcMccXKvR10jcWblpACQT9YgNrInszppureIxCBiJiNIJnUd8Cn+IwGGuC3dvEkoOyFYgEk6ZidaTbc2HOa9ZZn6yWCRIURJ1UdxInieNFZmgvAvRFh75bsoM7b4B19+go57hVRn7BCyZ4CTrO7h7qV27ZtKesAR0fqyc7AEqtt+0VIn/EHIainG0MHbu27NpirZXa48uXGX2gpLaweW7Wj5mm79CeFOKr2D7K6bYdHyrdUNOWXTs6kbiR4VaMTikvQbl9QRp2bR+Ohqkno4uIz2kFtcq5pUfWUhiBJ4wy76Hx/Rq7kYw0ATPcBTyyudSo3j3cbPRkxNlAv7YGB9mPiaBv7bt6jP90n8KWYPow4FrSetUMsRyB15aGmg6J3huRfEvp7gapraRz+KAB+tLXO/5XLsf9VZTSz0bvsoIFiCJ9p/6Kyl8kw+OBccS0R/MKmqt4W+xcFmJ8T31ZKmmO+DK5ufiPjXVc3PxHxFMAX4hWzXsntlBl4drKY14a14N03XF4V1+k3esJ1tjrC0dqdZ3ag+M17V0k22mDS9fuGAqCNJlzmCgDxr5g6QbXfE3nu3GJZyT7+XDyoQSd2VWWUP0/7HvRnpnjLN8GycxYMOr+ozZGVS/EhS0x3Vd8Rsy/kUXT+1ZAHOoCk69nfHgNBw5VVf0L4Fbu0Yf6ltmAjecyCe4CffV86RbQC4m8Hu20IEorRvJ57yONCa9IfE9TcpGtm7beSL2QOCQAAYUiCM7H2gwy9oAe0eIqv7T2wM6XkGUgrAKggZWkkiJgcjR+MQmHkMWQAkbjrPwpJjDLHTQn45vdFv41TxppM53Jwk0W3ZG1w+Hxoxd8ElAyyQCcmfRARA1gaDjSfZe3fpjXltKY7ACkiYVcvWKnszzgcFqvHEAS3CD6BSZ9aI2Fhupm/MAiFXv4t4DcO+kcFaNGbQ+TGXLRFt1XJJljpcDQB7I3r79DvmpOj+1rt27etMqqj2iFYEGHkRMniJ4cKQ4bF9YHPEPE89AY8fmKZYW4AZgGlfxo3rjyOvky/S+B9iStq3eumGVbZSImSp0GnDWqhb2xi8NdXEvh0fI8up1fX62VNBAadO6m+KxjOuQQqzMLpJ5nmaDx+1WW3cRQLl2IVWnUmNM0b476d49rYPLbdBmN27jzfYXnUC6jZcqwgVDmheIOUtvnWOFJrWIPVArmB7RIO/OzFiT36++jOkm2g2z0up2X6zKVPtISGDpzBEegFJuil36Qro4AS2TdLHeCRGTTerZAeBEHnU8sae3AcM3RzhcWLj3AhJ7RY8p0nx10pftjBtcuBLZOdhmIzdjSBmIOkiQJHdRu0cE+H/AG6OId2zLugntbt2Xh6ULszaRXEZ1MEIVbiYZkMINe0CoMGJE6zSxfQ0lvuLbmzmsXLedwouAidwVgcpDeBgnxpuu2b9mbKqHFpnCsyajMSTHaEiWO8UN0nxxvtbRZftFlMe0zELlUA8T30LtrA35uXnssokZjmBCkwO0FOmvGmtexZJ7pcFw2RhQtq07KudgSzMMxJkZVJjTswIqpdMcIlvFXAuXK0OANy5tY13c45EVFszpBctWzbG6cynQw0zuIOmnCt7Ow74y72hmYjMx0Bgd/ClSadjympRUUZsXYb3B1xPV2FMG6w0DDgAN8V6Ps17RWwBlAKnQMRrc3lTO/4SIoIbLAw1uyuZrTSuQEz1haJaeKlsw5gHupBhdqWbRFkMCFMFzOUaQQSBlBnjwqiWrezXob2O+nS3ZN632rBPYIbMLcnLDfZLMpg68NaQdHLF65fTq5YlhILAA6cS3Ia+UVbtt7O+j4U27dv9jdsKTcJJA7aiOQcENHPSqO14qRkOWN2XSPPn31SMdqIydPUj1IlGuAKVXrCIGX7I4aajT3nwpR0zwFy5iruIR1hOrtFM2V1bqwdF3MGkmQZ1iNKqeyNtYpAEsjPAZgDqVgFmI1EiATFCJeu3WJLMzu0seZMDcPADypY4/TGnktbDzAJ1t0WrpPVkHPp2lUQNCdQZIqXqLNrFBVBS0FIEEkga6Gd5JC+vKjdi4K+/Y6u5mgKLhESOWsEwdfyKRbXtZCgeRLweYWRr7hSaVGzb7WWjZ/Sy3avK6pcaQUJnhIiRHh6082hcXFb1XrcozOogk/Znee7x8arew9VM5coaCShgLkYzv4ZN/hQGxuk2RA15gGcGVX2pBI3cNI99CMU+Q5E4lk2uDh1ti4QJJYBtQGUKMsmeJnxNEYLbNkdVbzB0DHUToGyGNCJHtCe6k+2ekFjF2jLjMvaykEEgCNO80kt34XrBukwOUEACP5WFXx446XYks09kg7bGNv4e7c+kW8wvk5GQ9iWIko0TO4ZW7tDW3xzf4jOAwG8CADp3xpEaAaRTrZOAOLtkXCZWWUb+0oJMQd8HdVO6xOqYuwnOQORAbf8ACorHB70WU5RL9augW7dxsQysxLEBwoK5ieADHz9Ku2LxCfRmm4pz2yyEn2lIA37iQTHpXmuCJQ2cwJhQjQozEkDfIPAxPdVs2kpV8rMrrYtJbG6VfIGcMQImGU+B8a0FSYXTkqLlsfaNm4bAtuDltleWsINJ37jT+vM+jGMC30XSHGUdzCdBp+Zr0bC3SyKzCCRJHKnTtEpR0ujWHaEX+UfCt0Eb8QP4V/6RWU2kyiJAxG7fzjdRn60ucWHoPnVIba90upFwKs9oRvEbtx4xyohtrz9YfdNRsTUx1a27iGxDqTltKvZbTtN2fHvoxdqswkOWB3ZSNfCKr1+4UgsDLblC9qOccB41tMUtq0VWUMdnSFWeIgb6Cfpj6ZNWkUP9KV7FXLrW2uB0QzlDdqTA1kQSBpp30u2dsTA28OLl177Yk8Aq9Sk7xGrPA46a8BT84Bizs+rsd5EmO4mdTzoDbVk4acpl9MxO9e5RuG/eKtjhOXG1CynGMhf0eYYPaNm6ztbRWh4mTbYHRgN6nfHcKve3Tb6zPbGdrpGYjigGk6btT415Q5JLayZnX1prhNv3VtPb0EDsmTMGBlGnIkyeXhVcsW3aQcUktmywfrO0CbIYKbYKKJ3woiOcEkeVJMTicr79wj3Ff/crvZXRo3LQvXBm6wnq0mAEUwbjtBJlgQB3TrNRnYWIZgqIhMTkPZcqCD2c3HQcjpSynGP4i6JS/ICF3MRbJgswtzwGZghI576sPSTDOJCaADKo4AAQKrmK2W7FFQEsXiDoQNZnkAd/hVsvYgBVUsXKKFLH6xHHurJbCN7iu1il6pVHZKjUcZ4nzPGubO0uFT420txdN/A8vAilGHwzZyuYQOJ58tKVuhlHVwWzYF0XbyoxgGZPLskz7qb7Qu4ZLjqplUgElSe7fGtVfYl1MPfR3uiAwHKdY011q5bXwdw3LpXLFxtCBwCwI5ayaXMraLfHaSZQv0jBBbt9U0pdctlHAqgBnzNBdDZ6u8rW9DBViOJ4CR/DPnT/AKV7bwyX7Vq+uZraBwwEojMD9UcZUHcd9A3tsW3KMjKwZMl2OY9kw0cCaWXAE0pAXSrEolkIF7bkMNdFC5eZ/M0Fsfo/cxKh0cKpMDfr3mN+opjtJ7V2zeLABUXLaB0PWKCSwj+YCOPGp+heJtvbtrBlUKGDpm1jTnuPpvqbtLYqkpS3FH0Q4fFpbvt7DCDxMqCsE7hIjzHKm2NfLaudaXysrAgtvO8ac6C6V41Wx1oqk9XbRGza9r2oadxUtz+FD7RQsDlUHNrBbQHlqfhWlG2gKSgmitIp+tppTzZeMsWurZc2d8yPDHQGQN27UL76DOw3ZCQO2NyhgZ5Rr7qGs7Oe5bVrVvQjVi6jMdxhWIgAginddkYunZ6NszF5BfOgUdvs+0CusjXfExTbC7Nw6q4tAqHysoUAawGOWBxGlea2lvhOrunKTABzSx9DBPfNXHYW1FSzaz3GXq5BAIlgpI0nXgB/zNTro6HkT9A/6Q9rIHNi3IjK1zvfIuXd/DlmY3Cqvs3BrnU3VJVxIgkRviY5w3pTy/s67icS944W4UdpAYEAgKEAmNR2QfGuboSy7l5DBlBRgV6uAcqAEaCCfGavrUYnO4uUic7Iw65WRWBzLqHaYLKpG/kWHnTCzsu1b/wlynMpEM0SCCJE6/3rWDtC/aL4cqxDDskwCykNlzR2Se/TWq3jekjgPYuWSjgwZY5lKwRw14EcN1MsikmK4Si0X+1jbwuTmtKcwEQZ85MROlUz9KWz1XHuA0zbVmE7mIPDh2cunfNWbZO0luqt0KmUjtyNQ31p5kHj4GqN0qxQvYu9eB9tisHfCoiA/wCzdS464ZTO21aF17aN1bZtLcYI3tDTULplJ3kU92RbAVbhC5nP+3KNN3ZGlVo22a4QAd0nkJM68hTvZ18rmCwQGkAndPEEbtZpcsUlsDBNuW5atrbCFzAtetqDes3Spy8bZUmMoWW0giarmzsFdU52It20I9uQzSv1UiTx19Kt2P6SCzZRbeRHYHPoSA0dk6bySSa8+2hi7pablwuT9ZpOonQzx86MW+FwGaV37PU+g185MTc1lLbXkPAkW3EeBzfCqL0Yw9tLZxF4Fip7CnUDQHPHEz7weMVFg+mV2zZNsW0BIILAntDvFB7AYswDNAdh95iNPDXd38KKW1AlK9xxiMdjr5AtqyIDmUkc+MkaHuHypns/apsWrn0hC143Idp9rOBDNJjshSBA4kU8RT1YTMD2V8gNOMnlrzGlZ0jx2GGDtC5dGfVChEsUYNGYAbgY1Ou8UIS3oeWLazvDY65a7VtU1IynU5SOMRGlJtt9LNpWCo+ltlfNC5U7IB01yzEVzY2mjmLdySN0zPod/jQO2MP1isTJbTjyM6eNdS+K0207Ryy+WpJJxplv6O7exN7Dpce6WY5gTAHssyjhyUVlQ9DLMYKyByY+rsfxrdeRPLJSe/s9OEFpX8E+lMuj1kPfQcFOY+C6/GBXnp6QvA0USY4SuuXXtc6tfQLFXHxT27mRrbWe1ExDOF1O6NPOa70medFK9y5bVZLavduGDOkjUjfoONJ9n421eEqREwZER3EGjumW0siLC5jz4drw4aVWl6q5bW3dtwGYMfss32tNSNRUNP52ehGVQqyfGtlvBFKwCGEjdoW17pX31590j2hnuMdRJOh3g8VPgasFzFIcSLaHshsgPlk9BVL2w5NxsxkzvjWOExpqINd2GVQddnmzX5glu72iO7X4UVhrGZXuEwBCD+JjwB4RxPeOdcbB2eWu57qkWDIztIUkKYggEtDZZyg0dtrEoVt2kUBbWbtKWKubmUFoYAiMi+lCU2lsMlbPVWRbOzbLW2QnJ1asT/lgsZBEalsxJpds7G3ra2jlz52OvHKO6QT/AHqm7D2qTaGGulurQk22H1cxzRp3z60/xG0bOFRLgfNvKogOrEESSfZGutcKTc9zvuKh/IDjMYpxF5QcoQnMYmGuszbuZVBx50L9GtsSRfY93Vf/ACUpw+OLWrxY9u7iEc+At3IjulyPKu7N4jdVckpcI4YpWw65swcLrA8+r/76XvsAn/PMbwOr0nmYua7zTS1dkVKGrneSZVJFbfomxM9fPjbP9dWv9Y4rq1U3EZlHt5WEmIllDanwiaiD1s3a3kmCip4zo3euXC73kYuZZmlY4buW4QKbfqoJb6pRb/iuZSXZhxB0gd2tB9Jr/bsfzifvLTl3k07ySUUDTbFeM2Yz27adYOwuUkg6nid9DYLY12zm6u9BbQZQQc0eNN7tyKf9FbWZesKj9kr6kTLsQB6BffSRk3yUit6RRjsS9lgLcBGsxJJnXjOtdYHBsw1uKY36EEHkRFelm+QisV1YxEMBx5BoqpdJ8MLd9suhYhvJhrHmKZTckPlhW9i04RogMvcdd/pQXR/DnLkJA6osGjXUM0AcxIpjavbpqLZ1s2wZA7bO08e00gHwWD/qNIm6ZI1dwPazM6x5z8Kd9B8LbOPR3MqoL5YMEoCQY4kEkjvpNiLkmj+jW01w97OwEEb4kjUHTiJEjzp4SZq3PQbu3BdF29ZtMepOqtxjXTLm8aSdOdifS8OmICZHNphcjcMsFGaQDoWA3Tqa1iukNzrGyXLdu0z5QzRrmUTEsN0/mBWr23icL1BAZ0ZkNwGVIzbxG8kKN/M8qpHZNlclUrZSei2zr+Fdmz2yrgAgM3DWdUoTpxgbhu/SDkKOFUlWkhws9oEAidQD/DVoWhOkjD6Ffka/s48eut/hNLBtyIOW1FNwG0rllWFtsobfoDwjSdx1obN31CrVprlXFt8BlrFGIkwdYnjReEQAOcxBGXKQd2ZgpMcYBmP4RSW21Gvfj4xW5Mei7N6oWFZrRc5M2cwSW0Ea8Z/GhLlu3cm265S2jjmusa8CDBB5gUk2FtZXstadyrKDA1grJbSOInUUrxu0S9yUJA56ydI/PjUlanZ0y0vFXv8AyBbUwzWbr2nMlCRPMcGHcRB86Mwl72GBIZIO/SRxPkBXG17puQ7HMw0J/h36+B+NCI4A00J0roVbnK01Vl22Dta9fY2kOafYULmYQRJA3n2p03CTwNKulOBexdW3dM3I6x9dQD7IPInUxyIqPozh7i3ExCHLkaVPEtuj+Unsk9+6nWJuWLztexBXrLyZ3LNBD6DKonswFIAFT/FOwvK6aKol8gyOdWSzjXZBJJ00Pdwnn41V7ggnxPp4072TfBtFT7ROVfGJAJ4SfwrrxSd0QyRTR6f0ctkYa0P4Z9dfxrKO2DY/8NZ/8tf+kVleFPeTPbg6iv4KZsH9GLQLmMfqhwtKAbxH8RPZt+c+VXnZ+CXCoy2LYCsO0CZYwIktv0E8I1OgqEbQkZiYMkEk7mU6kyRpuOsaaTwou2ZA013kROpIOskcI9x419FDCktzwJZWVfGbRcMesUsi9mRqyGSRmG8qZ9oTwBpd0o6RLYtjIsuwOUxoNN5PE9qYqybT2We1dTMGyxkymGEbpIMHSR3nSJJqq7V2UGstnJPWDMCTDBhuOvEbtCJG8aACcvirdorH5bcdLKVgbt9XVxlMMG/xbcmDOoLzT7B7BbG4w2rZhPbuOCDkSRMRvbtKBzJ8arlzamQlWtrK6HxGlW/D4x7WFy2w3WuyOMgOVFSXMnlJXfUcaqLGk90a6TbSR7aYdFXqrZmwcoDC1cGaCRvOsHvXnVUYEzbJ1AMH4T3gj3URfuh3J3EsdAdBJnSfGhL8i6x3+z+NJ6sb6LB0PxS9att9De7KkmFW6JKhjwB9meBIqzbZW1cxOFssxzsr27gG7t2rpgwdNSoj+1ed3rpADKYZXVweTBgQR5im/RzaUX7BaDluCW0lmZ5JYxLEZtSTuisorkLk6oS2HB55pEcspBJnzj1NNbRpLh27S94FPLK1CbGQxwo0okVBZ0FS565WyiRJXLVwblcl6XUHSVzpX7doDfmHxFWjEADdVW2yM2KsL/Gv/UKv2y9gvcJe8rJbUFtdCxG4cwO+jkyKME2BIrbmrT0edreGYOCgYjKSQA2YZhHESOPGNNxq2W+j+FVEIsIWZQxzCYBA0hp5+41ziNgqU6tDFs6ZG7QAmYUkyByHDSIgVHJn0OvY0G4uxNh7bEASYUjjoPXVhvHCKr3TXEq14KILL7XdIED8atWE2Y9lW7fWZXJObXsASFA0HESSfOocb0dfFW8lpcpe71he6AO0FK5VCEgCIOk7udW80NlF22NPJdlBVRxoa3dclFcALlLA8TOXU+UDyqxbW6IX7BXKReEgN1YJKnfEbyIG8VS8FjSLjKw9gECZkagZSDugj3mmhJSTolRZNkbCvYtitlZy+0zGFWd0nn3Castr9HjJDX3leItj8W1jyHlVu6BYUW8DZI33B1rHvfUei5R5U6BzE90j8dPUV0xgkhTy7aXQC4xzgEDQsFhln6xVSQw8BVnwnRUHD2ktrChxcZrhEurCC2g3kbtAKtsxuqdn1gDQbhwA7qevVh1fRU73Q20zEoXRZ0Bggeup9aqn6SuityzgLjp+0UOhYqNVQEksw10By6162bc1EbqkujAEHslSJBBGoI4gggU2lITk+R5qN6t36S+iB2fiTkB+jXZay2/LztMea+9YO+ap5NAIwwGzHuIzrELoZOvpFDXSePhT/Y17/wAORETv8qrl6QSDzn1/5pIybk0UlBKKfZlqZ0JHDTkdD7jRdoQfdQdtqJVpIqgiO77d9cYbCF9xGkmOMDUxOk91buHfWYfEZVdTxGnjEfCgFhOF2tcS2bStAmZG8cwDwB0oYmT3/HxqTZeVrqB/ZLAGOUxVh23hbCSUtK0bwHKkHujfw0rOaizQxOSbRXkOnhRPVlVmY1B5Eb+HEfKg1uSSYidYG4a7qnxl3NYA4hiO+GU6eoq0WSZ9B7KSLNockX4CsojD24VRyAFZXjcnrrgqytGFY6jIzeA0gqNORb7OpXU0bg8WTdCGdLKmCJ7TEmdYBJyD1476XsD1GRUfMXgDKdAWB0OUQOzvkbhvmpdlWmN53KEKgFtSVjNlMltU4lnjQaAV9Umj5pofle7/AG/JqQYzBFksJuDEIToMuhOaNSTI3d9OW8B/t/FKAxE9Wo03QfZ+XeaMuNmJHndFV2h0Pw/azIXuBiC6sygiARK5oBggab4pJtLbQto2GTRiO0eIUQFUmJ3SYniDTkF1uMPZViCTlMQBr7Om4VTNuMOsYWbNwguWa66HO5PACOwg4DeePKvOm9Nrs7YbkqOFH2iRuOvuihnVmJaAJn3aSaBXFxmIkH3j5VMuObcFJDARpy5Unqmynuwh7RII8vz6Gt2Nm3irFQSiiDl3idfGh1a8o9kgk7zpHDTNTnYO2msowuQ5YzIMnz4ad1JJ0th4RTe4kwAzEd0VaLawKTHEJmL6jMxYiNxPPWik2kvf6f3rmyxnLhDx0oZ562GpeNoLzPpReAY3TlthmI1IVSSBzioPHPopqiTg0Zs7CNdcIu87zyXiT4UA6soJdHQDUFhAPyo7oz0ht2XfMRLAAE7hrOvdu9KWeOcVsgakXHZ3RDD2nN4Atd+o7n2IEdgCAN511o/FPdRCMjXM3ZMRIDHKWOugAObdEDcDoVi9JbAbW/aYmdc4hQNyjvO8mle1+lNpAoW+TmJL9XE5YMRGmrRxmuOMMspJNWZU/dF6bFqWJB3Qo8APmWroEx2Yrz7D9LMKdOsYE7yytInjpIrMR00shCrXHJUkQk5WUjeASMp11G8Ge407+LknJuRTTGuS8bMuglyeLHfyhRp6GiMbcNlCV9kdrQbo3iBunurye/8ApDbMCiNCkHtMO0AfZICmAfGih+lO9qBYtAHmWOnurR+JnW9f3Jy03sy/9HsU4t2y+VndFZtCBqAdBrG/j31Vf0m9Hw6tirNv9qo/aZBq6aakfWZQJkcJ5CgU/SYWIDYddwHZuEA+qn46VZNm9JLbgFoUhSWQnMMgBPtQASPh4UfFnxPVp2XQtpvkfdGmCYa0k+wir6KBTDC3AS+v1vwAqkdHekqsADuIBXlBEx76tOKx9uzh7l8KDkUvA0k8AY5kivRxSk/6BkkN4rvrFGpMDmTVDubcZRL3yviYHoPhQ6bXW63ZcNxLzOUCOB3k7gNw3mqeSVWkFYldNnpuFuKwlGBHdVcx+PFrFFSf8TtDxAAP4UlwG3Nc+62DAKgl2WYzGD2E0MfkVxtLbFrD3Fui4t6GAKE5oQkZoB9lgNxHHfxoucpJbA8ai3TLTtPZlnG4drF9M1tx/qVuDoeDDn+Br5w6bdEr2zr/AFV0hlYFrbrMOkkag+yw0ldYkaka19S4i8iAkkAcZOleO/pr21hr+Hw9u3et3LqXtQjBiqFGBmJjXJVtDS3I6k3sed4WVwpbynhJMUmv3SxBO+KdbUcCwFVjAgRw38qSrbkx3xXPj9yL5bVR+iNKIs1mQFsqnTnRF3DhdxNVRLgGvNURqRl76N2Hh1a6M/srrHAngD3VuAXZrZ2yrtzVVOT7Z0XyJ3+U0xbYbkdu5JG6Jj1MTTjHbQkgDy5eFL2xffXO8krKqCExwDiTp2d+usc4O+u9nWc7Ks77ib93tAeutEdeDdUT7TBT5kA1cMIgF20AoA6xAI/nHKqvLSFjjUvZ6qp0rK7UaVlefR6Vnnh2ufsJ6n51y21z9lPU/OuW6M//AJB//l/30Pc6PEf56+aMPxNdOmB5tyJW2keS1E20DyFCXdkXBuuWz94f+mlWML2zDeoMg1tEQamPDjm/JqK/jHVQ0kSdNeW/4ik+E626YtqzEb4G7xO4edH7S2diWtoiqoKzMuv1o7+6toRrYHfxqYmbdwZpB7X1l/iB4RXW0cbbtwtpdAImZ7PACdSYn2id+4ULs7o5iELFskkADtjzn3Vl7o/iD+7++K6IOMY8iu2xdjMcziCdJzRwzEAE+gFCTTM9GMTwFr7/APatnoviidQhn+MU3kj2CmKprsA0yTotiZ3LH86/OprnRu9Gia/zpr5TW1x7NTFGXmfz3/KukxGX6x8hxoq9sPFfufR0/qqL9Q4nX9ifvL/VS6l2GiB786zM8dPGuTc/P4mphsbExrZb1X51o7KxEf4Lz5fOjcezEWYd9b6wE6zPKs/VuJ3Cy4HMiphsq4o9i4Sd5yn5UbRgZ8TwAju3VxmPdRBwVz92/wBw/KuPoTfYcf6T8q1oBFNbDVp8K44E+RB+FcQeII8RRtGC7TVYdkY9QrdYezlMzuiNdKq1u53ip+s7LeBplsB7kWDx160wFtpy6LOo/wCK9Nt7bvdV1blSGWGGXQyNRrwryezd0n7LD3zHwq64faQYD+UesCueafodMPuWrbe0s+Z+dbSxaG5Y/wBTfOlZx9b/AFhSapfuf/pv6FiwW0TafrEgPlyTv7MzEGRvPKsvY8NqyITMzlEz3QNKr306tjFnl7q35dsNjjGC3eYteDXCft3bhHkC8DyoQ7GwhMmws7/bff8AeoVcQ32T6GpOtf7DfdPyoPV2zX9BbbKwhEGypHe7/wBVdDZWF/dJ95v6qEV7n7t/uH5V2Ot/dv8AcPypafYdQQmxsGP8q2PvfOpTsvCHfbt+h+dCgXf3bfdrsLc+wfSjpf7javoJGyMFxt2/ufOpLOBwaGRbQeFsUHlufYNaK3Psn3VtH/Y2r6GWTB8bYP8AoFcuuBO+wp//AFrS0pc+yfd86jyXPsn1HzreJfuD5H0E4u1gj/8Aar45QD6qAagGKUOjKCoVg0Ez7JnT0qG9bufZPqPnQl2xdKwFPqPnW0VtYYz34Lin6QgBBQE+NZXnL7Lvz/hn1HzrdDxLs6fN9HqNzHnkKCxGJ0JI3CsrKgkiLYmx2KKiaRXbrXmRCYzOqzyzMFmPOt1ldEeaJei+4hVsoLNpcqKBpxJIBLMfrN391LrjVqsqKd8jvYiNcVqsphTVaJrKysA1mrRasrKJjWY1mY1lZWMazmszGsrKxjWY1vOa1WVgG85rM551lZWCZnPOszmsrKBjUA7wD4gVLb2LYu9lrSieK9k8NezFbrKaLaAzyq4CrMs7mjxymr30QwKPae44zENlE7gMs7uNZWV0ZOBRsUUbkUf6R8q6Vu4elZWVyjnQvGuxfbnWVlAJ0L7czXXXNzNZWUAmxcPM1sHvrKygE3NbFZWVgmE91cs8cK1WVkYhuXe6h3vHlWVlUQjZC1ya4zVlZVAGZzWVlZWo1n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01712" y="-924344"/>
            <a:ext cx="5619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19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72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_Picture_Slide_Text_16x9.potx" id="{1339B840-AB71-4572-BFD5-80DBA3BF2BBC}" vid="{EB98512E-20B0-4764-883C-EFFF45AEBF6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8EC0D9-3AF8-47BF-ACDC-C1A6AF6DAC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Text slides in and fades out over picture (widescreen)</Template>
  <TotalTime>31</TotalTime>
  <Words>39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LPD office</dc:creator>
  <cp:keywords/>
  <cp:lastModifiedBy>LPD office</cp:lastModifiedBy>
  <cp:revision>4</cp:revision>
  <dcterms:created xsi:type="dcterms:W3CDTF">2015-12-31T17:53:18Z</dcterms:created>
  <dcterms:modified xsi:type="dcterms:W3CDTF">2015-12-31T18:27:10Z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TC040144229991</vt:lpwstr>
  </property>
</Properties>
</file>