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112C"/>
    <a:srgbClr val="973E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165" y="54673"/>
            <a:ext cx="8756208" cy="929176"/>
          </a:xfrm>
        </p:spPr>
        <p:txBody>
          <a:bodyPr/>
          <a:lstStyle/>
          <a:p>
            <a:r>
              <a:rPr lang="en-CA" dirty="0" smtClean="0"/>
              <a:t>HOPE CITY CHURCH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62719" y="918217"/>
            <a:ext cx="4231100" cy="571377"/>
          </a:xfrm>
        </p:spPr>
        <p:txBody>
          <a:bodyPr/>
          <a:lstStyle/>
          <a:p>
            <a:r>
              <a:rPr lang="en-CA" dirty="0" smtClean="0"/>
              <a:t>LPD Church of the Week</a:t>
            </a:r>
            <a:endParaRPr lang="en-CA" dirty="0"/>
          </a:p>
        </p:txBody>
      </p:sp>
      <p:sp>
        <p:nvSpPr>
          <p:cNvPr id="7" name="Rounded Rectangle 6"/>
          <p:cNvSpPr/>
          <p:nvPr/>
        </p:nvSpPr>
        <p:spPr>
          <a:xfrm>
            <a:off x="3300261" y="1621927"/>
            <a:ext cx="6189785" cy="4963196"/>
          </a:xfrm>
          <a:prstGeom prst="roundRect">
            <a:avLst/>
          </a:prstGeom>
          <a:noFill/>
          <a:ln w="76200">
            <a:solidFill>
              <a:srgbClr val="973E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>
              <a:noFill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393" y="1847393"/>
            <a:ext cx="5075520" cy="2740775"/>
          </a:xfrm>
          <a:prstGeom prst="rect">
            <a:avLst/>
          </a:prstGeom>
          <a:ln w="127000" cap="rnd">
            <a:solidFill>
              <a:srgbClr val="30112C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8" name="Rounded Rectangle 7"/>
          <p:cNvSpPr/>
          <p:nvPr/>
        </p:nvSpPr>
        <p:spPr>
          <a:xfrm>
            <a:off x="630187" y="1621927"/>
            <a:ext cx="2391508" cy="4963196"/>
          </a:xfrm>
          <a:prstGeom prst="roundRect">
            <a:avLst/>
          </a:prstGeom>
          <a:noFill/>
          <a:ln w="76200">
            <a:solidFill>
              <a:srgbClr val="973E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CA" i="1" dirty="0" smtClean="0"/>
          </a:p>
          <a:p>
            <a:r>
              <a:rPr lang="en-CA" i="1" dirty="0" smtClean="0"/>
              <a:t>Prayer Items</a:t>
            </a:r>
          </a:p>
          <a:p>
            <a:endParaRPr lang="en-CA" dirty="0"/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en-CA" sz="1600" dirty="0" smtClean="0"/>
              <a:t>The </a:t>
            </a:r>
            <a:r>
              <a:rPr lang="en-CA" sz="1600" dirty="0"/>
              <a:t>development of a team of elders for vision, accountability, and </a:t>
            </a:r>
            <a:r>
              <a:rPr lang="en-CA" sz="1600" dirty="0" smtClean="0"/>
              <a:t>administration.</a:t>
            </a:r>
          </a:p>
          <a:p>
            <a:pPr marL="342900" indent="-342900">
              <a:buAutoNum type="arabicPeriod"/>
            </a:pPr>
            <a:endParaRPr lang="en-CA" sz="1600" dirty="0"/>
          </a:p>
          <a:p>
            <a:pPr algn="ctr"/>
            <a:endParaRPr lang="en-CA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7393" y="4924291"/>
            <a:ext cx="2093986" cy="1308619"/>
          </a:xfrm>
          <a:prstGeom prst="rect">
            <a:avLst/>
          </a:prstGeom>
          <a:ln w="127000" cap="rnd">
            <a:solidFill>
              <a:schemeClr val="bg2">
                <a:lumMod val="50000"/>
              </a:schemeClr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86" y="4913819"/>
            <a:ext cx="2154227" cy="1329562"/>
          </a:xfrm>
          <a:prstGeom prst="rect">
            <a:avLst/>
          </a:prstGeom>
          <a:ln w="127000" cap="rnd">
            <a:solidFill>
              <a:srgbClr val="30112C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1" name="Rounded Rectangle 10"/>
          <p:cNvSpPr/>
          <p:nvPr/>
        </p:nvSpPr>
        <p:spPr>
          <a:xfrm>
            <a:off x="9760220" y="1621927"/>
            <a:ext cx="2391508" cy="4963196"/>
          </a:xfrm>
          <a:prstGeom prst="roundRect">
            <a:avLst/>
          </a:prstGeom>
          <a:noFill/>
          <a:ln w="76200">
            <a:solidFill>
              <a:srgbClr val="973E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CA" i="1" dirty="0" smtClean="0"/>
          </a:p>
          <a:p>
            <a:r>
              <a:rPr lang="en-CA" i="1" dirty="0" smtClean="0"/>
              <a:t>Prayer </a:t>
            </a:r>
            <a:r>
              <a:rPr lang="en-CA" i="1" dirty="0"/>
              <a:t>Items</a:t>
            </a:r>
          </a:p>
          <a:p>
            <a:endParaRPr lang="en-CA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 smtClean="0"/>
              <a:t>Baptisms </a:t>
            </a:r>
            <a:r>
              <a:rPr lang="en-CA" sz="1600" dirty="0"/>
              <a:t>on Easter Sunday</a:t>
            </a:r>
            <a:r>
              <a:rPr lang="en-CA" sz="1600" dirty="0" smtClean="0"/>
              <a:t>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sz="1600" dirty="0" smtClean="0"/>
              <a:t>Celebrating one year anniversary (Feb 13 2015)</a:t>
            </a:r>
            <a:endParaRPr lang="en-CA" sz="1600" dirty="0"/>
          </a:p>
          <a:p>
            <a:pPr algn="ctr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13949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8346F"/>
      </a:dk2>
      <a:lt2>
        <a:srgbClr val="D9A8D2"/>
      </a:lt2>
      <a:accent1>
        <a:srgbClr val="CE57AB"/>
      </a:accent1>
      <a:accent2>
        <a:srgbClr val="8E8EFD"/>
      </a:accent2>
      <a:accent3>
        <a:srgbClr val="7CBCE0"/>
      </a:accent3>
      <a:accent4>
        <a:srgbClr val="70BF9F"/>
      </a:accent4>
      <a:accent5>
        <a:srgbClr val="A5B960"/>
      </a:accent5>
      <a:accent6>
        <a:srgbClr val="D47A57"/>
      </a:accent6>
      <a:hlink>
        <a:srgbClr val="D164DE"/>
      </a:hlink>
      <a:folHlink>
        <a:srgbClr val="BE87C4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D4FE1632-F131-47D3-A814-99E9CD025E2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108</TotalTime>
  <Words>41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Bookman Old Style</vt:lpstr>
      <vt:lpstr>Rockwell</vt:lpstr>
      <vt:lpstr>Damask</vt:lpstr>
      <vt:lpstr>HOPE CITY CHURCH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HOPE CITY CHURCH</dc:title>
  <dc:creator>LPD office</dc:creator>
  <cp:lastModifiedBy>LPD office</cp:lastModifiedBy>
  <cp:revision>4</cp:revision>
  <dcterms:created xsi:type="dcterms:W3CDTF">2016-02-11T18:26:39Z</dcterms:created>
  <dcterms:modified xsi:type="dcterms:W3CDTF">2016-02-11T20:14:58Z</dcterms:modified>
</cp:coreProperties>
</file>