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7CC58-21DF-45E0-9C83-5689BA8E893E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94E1-C404-494D-90C4-76F09FA58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1DCC-F72F-4E93-BB8C-E5CEFD96BEC5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8074D-717C-46BA-8081-604674BE3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1F82-58EF-4D22-852D-D3E7AD93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48" y="0"/>
            <a:ext cx="12188952" cy="6858000"/>
            <a:chOff x="-1" y="0"/>
            <a:chExt cx="12188952" cy="6858000"/>
          </a:xfrm>
        </p:grpSpPr>
        <p:pic>
          <p:nvPicPr>
            <p:cNvPr id="10" name="Picture 9"/>
            <p:cNvPicPr preferRelativeResize="0"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2188952" cy="6858000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0" y="0"/>
              <a:ext cx="4457701" cy="6858000"/>
              <a:chOff x="0" y="0"/>
              <a:chExt cx="4457701" cy="6858000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100667" cy="6858000"/>
              </a:xfrm>
              <a:prstGeom prst="rect">
                <a:avLst/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1" y="3543300"/>
                <a:ext cx="4457700" cy="122238"/>
              </a:xfrm>
              <a:prstGeom prst="rect">
                <a:avLst/>
              </a:prstGeom>
              <a:solidFill>
                <a:schemeClr val="accent3">
                  <a:alpha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6862125-6A3A-48C8-AEA3-69526B7594CE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5234"/>
            <a:ext cx="9144000" cy="1655762"/>
          </a:xfrm>
        </p:spPr>
        <p:txBody>
          <a:bodyPr/>
          <a:lstStyle>
            <a:lvl1pPr marL="0" indent="0" algn="ctr">
              <a:buNone/>
              <a:defRPr sz="24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54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4866-7915-4EE0-9927-C6A2A1D33B19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ECB-85FE-46BC-BD56-FFA3D3AB591F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0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7F8-118F-4AE6-987E-ECD54D88E0DE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9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78AB-EE52-4520-A2F7-FA7F3EA0900B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924F-E122-4E82-934B-11114A2DA84A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7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97F-8DCA-4E05-9F1F-138675464B8A}" type="datetime1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938C-F098-4988-84F4-CBDAF2961A28}" type="datetime1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D108-99FC-4A8E-BC83-D17B6F94D5BF}" type="datetime1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D7D2-C0EC-4927-A811-76260AAFF2A5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7E88-73E7-4830-B088-E57CE7942F46}" type="datetime1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4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D96CFE0-3C77-45FF-BB90-C6EE256FAB8B}" type="datetime1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5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88" y="932593"/>
            <a:ext cx="3188677" cy="532304"/>
          </a:xfrm>
        </p:spPr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LPD Church of the Week</a:t>
            </a:r>
            <a:endParaRPr lang="en-US" dirty="0">
              <a:ln w="0"/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0925" y="0"/>
            <a:ext cx="9144001" cy="97980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Wildwood Community Church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644" y="2397490"/>
            <a:ext cx="2714701" cy="25204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895" y="4795036"/>
            <a:ext cx="3070634" cy="20470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53" y="4787422"/>
            <a:ext cx="3109063" cy="19711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8178440" y="2316125"/>
            <a:ext cx="40135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smtClean="0">
                <a:solidFill>
                  <a:schemeClr val="bg1"/>
                </a:solidFill>
              </a:rPr>
              <a:t>Praise Points: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For a well attended ladies luncheon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22 </a:t>
            </a:r>
            <a:r>
              <a:rPr lang="en-CA" dirty="0">
                <a:solidFill>
                  <a:schemeClr val="bg1"/>
                </a:solidFill>
              </a:rPr>
              <a:t>Ladies came and enjoyed a great time of fellowship and spiritual encouragement. </a:t>
            </a:r>
            <a:endParaRPr lang="en-CA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F</a:t>
            </a:r>
            <a:r>
              <a:rPr lang="en-CA" dirty="0" smtClean="0">
                <a:solidFill>
                  <a:schemeClr val="bg1"/>
                </a:solidFill>
              </a:rPr>
              <a:t>or </a:t>
            </a:r>
            <a:r>
              <a:rPr lang="en-CA" dirty="0">
                <a:solidFill>
                  <a:schemeClr val="bg1"/>
                </a:solidFill>
              </a:rPr>
              <a:t>the unchurched Ladies who </a:t>
            </a:r>
            <a:r>
              <a:rPr lang="en-CA" dirty="0" smtClean="0">
                <a:solidFill>
                  <a:schemeClr val="bg1"/>
                </a:solidFill>
              </a:rPr>
              <a:t>came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20012" y="1640812"/>
            <a:ext cx="397331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1"/>
                </a:solidFill>
              </a:rPr>
              <a:t>Pray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In January we began a new study/fellowship for the men we call "the Man Cave." Pray as we learn together and build relationships. </a:t>
            </a:r>
          </a:p>
          <a:p>
            <a:r>
              <a:rPr lang="en-CA" sz="2000" b="1" dirty="0">
                <a:solidFill>
                  <a:schemeClr val="bg1"/>
                </a:solidFill>
              </a:rPr>
              <a:t>Upcoming Events</a:t>
            </a:r>
            <a:r>
              <a:rPr lang="en-CA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We are Lord willing planning a showing of the film "The War Room " and studies on prayer to follow. </a:t>
            </a:r>
            <a:endParaRPr lang="en-CA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Pray </a:t>
            </a:r>
            <a:r>
              <a:rPr lang="en-CA" dirty="0">
                <a:solidFill>
                  <a:schemeClr val="bg1"/>
                </a:solidFill>
              </a:rPr>
              <a:t>for us as we seek God's will in refreshing and revitalizing.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24727" y="1405714"/>
            <a:ext cx="4372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We so appreciate our District and the love and support of our Superintendent!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3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rlpool design template" id="{B0128F98-607F-47C4-A649-292B01FF2444}" vid="{FC96924F-4682-4782-BA1F-5BADBD07190F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0480BBF-5CF3-42A1-972C-384415DA73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slides</Template>
  <TotalTime>0</TotalTime>
  <Words>119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Whirlpool design template</vt:lpstr>
      <vt:lpstr>Wildwood Community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2016-02-18T19:07:22Z</dcterms:created>
  <dcterms:modified xsi:type="dcterms:W3CDTF">2016-02-18T19:40:38Z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TC034606179991</vt:lpwstr>
  </property>
</Properties>
</file>