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5013" autoAdjust="0"/>
  </p:normalViewPr>
  <p:slideViewPr>
    <p:cSldViewPr>
      <p:cViewPr varScale="1">
        <p:scale>
          <a:sx n="80" d="100"/>
          <a:sy n="80" d="100"/>
        </p:scale>
        <p:origin x="264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2/25/2016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2/25/2016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983" y="5017894"/>
            <a:ext cx="11332485" cy="854968"/>
          </a:xfrm>
        </p:spPr>
        <p:txBody>
          <a:bodyPr/>
          <a:lstStyle/>
          <a:p>
            <a:r>
              <a:rPr lang="en-US" dirty="0" smtClean="0"/>
              <a:t>New Life International Fellowship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984" y="5949280"/>
            <a:ext cx="4831252" cy="488032"/>
          </a:xfrm>
        </p:spPr>
        <p:txBody>
          <a:bodyPr>
            <a:normAutofit fontScale="25000" lnSpcReduction="20000"/>
          </a:bodyPr>
          <a:lstStyle/>
          <a:p>
            <a:r>
              <a:rPr lang="en-US" sz="11200" spc="300" dirty="0">
                <a:latin typeface="Apple Chancery" panose="03020702040506060504" pitchFamily="66" charset="0"/>
              </a:rPr>
              <a:t>LPD Church of the Week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11" y="178080"/>
            <a:ext cx="3758496" cy="2818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1" y="178080"/>
            <a:ext cx="3670983" cy="2753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120521" y="332656"/>
            <a:ext cx="3888432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CA" sz="2000" b="1" dirty="0"/>
              <a:t>Prayer Requests</a:t>
            </a:r>
            <a:r>
              <a:rPr lang="en-CA" dirty="0" smtClean="0"/>
              <a:t>:</a:t>
            </a:r>
          </a:p>
          <a:p>
            <a:pPr algn="just"/>
            <a:endParaRPr lang="en-C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Leadership and ministry of New Life for the Lord’s direction for future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Spiritual revival and commitment to the gospel in the fellowship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Upcoming short term mission trip to Sri Lanka – for a great harvest and church </a:t>
            </a:r>
            <a:r>
              <a:rPr lang="en-CA" dirty="0" smtClean="0"/>
              <a:t>growth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74713" y="3420998"/>
            <a:ext cx="11851094" cy="584775"/>
          </a:xfrm>
          <a:prstGeom prst="rect">
            <a:avLst/>
          </a:prstGeom>
          <a:solidFill>
            <a:srgbClr val="E79E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spc="300" dirty="0" smtClean="0">
                <a:latin typeface="Apple Chancery" panose="03020702040506060504" pitchFamily="66" charset="0"/>
              </a:rPr>
              <a:t>Mission trip to Sri Lanka</a:t>
            </a:r>
            <a:endParaRPr lang="en-CA" sz="3200" spc="300" dirty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55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Apple Chancery</vt:lpstr>
      <vt:lpstr>Arial</vt:lpstr>
      <vt:lpstr>Corbel</vt:lpstr>
      <vt:lpstr>Earthtones 16x9</vt:lpstr>
      <vt:lpstr>New Life International Fellowship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2016-02-25T17:01:34Z</dcterms:created>
  <dcterms:modified xsi:type="dcterms:W3CDTF">2016-02-25T17:19:35Z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