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C51"/>
    <a:srgbClr val="F9BD58"/>
    <a:srgbClr val="FBC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D3B64-50D9-44B8-89D9-DE6B3FF79D8D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A8D17-2775-47F4-912E-686BF9AA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68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409E7-FF72-47CD-B315-D4978EC8F9EF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9FBF-3F55-4003-9742-CB3B24131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1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63700" cy="6858000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1767154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6829512" y="6354773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546D4C5-7479-4675-A373-B7B3EB05B09E}" type="datetime1">
              <a:rPr lang="en-US" smtClean="0"/>
              <a:t>2/4/2016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917503" y="6354773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353075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1896211" y="3539864"/>
            <a:ext cx="9396082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917503" y="533400"/>
            <a:ext cx="9378854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9424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extLst/>
          </a:lstStyle>
          <a:p>
            <a:fld id="{BFCAC0CE-A6A4-4B50-A4F1-DCA07EA6B9FC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8953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375071"/>
            <a:ext cx="2669952" cy="226902"/>
          </a:xfrm>
        </p:spPr>
        <p:txBody>
          <a:bodyPr/>
          <a:lstStyle>
            <a:extLst/>
          </a:lstStyle>
          <a:p>
            <a:fld id="{B32A6159-BF8A-4589-B535-0D64344F36ED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3373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370325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7671552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82752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82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extLst/>
          </a:lstStyle>
          <a:p>
            <a:fld id="{87CC5B22-9EBE-4154-8E62-D0D05DF67817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4923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374023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D1C4E7-7940-45D0-A7FA-27AB6C843648}" type="datetime1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374023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372325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2605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extLst/>
          </a:lstStyle>
          <a:p>
            <a:fld id="{515485DB-EA21-4343-BEB4-01CBA9CCBD4B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648199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648199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4470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extLst/>
          </a:lstStyle>
          <a:p>
            <a:fld id="{34E8092F-1292-45E8-BAF5-31B2D93F4108}" type="datetime1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39670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39670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4799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extLst/>
          </a:lstStyle>
          <a:p>
            <a:fld id="{15BE2C09-65EB-4478-AF53-21606605BE86}" type="datetime1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283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99FE81-5988-47E3-ABF3-420FDEA4BE76}" type="datetime1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0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4023"/>
            <a:ext cx="2669952" cy="226902"/>
          </a:xfrm>
        </p:spPr>
        <p:txBody>
          <a:bodyPr/>
          <a:lstStyle>
            <a:extLst/>
          </a:lstStyle>
          <a:p>
            <a:fld id="{C18F719F-19C5-461C-B174-F57306A04024}" type="datetime1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4023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2325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162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extLst/>
          </a:lstStyle>
          <a:p>
            <a:fld id="{6AB86E48-82F1-4CC7-9F73-7F5B36C2871E}" type="datetime1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295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10528300" y="0"/>
            <a:ext cx="16637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375071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EE9C59F-05EE-48AD-8A84-D145D5A0DB94}" type="datetime1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375071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373373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 bwMode="hidden">
          <a:xfrm>
            <a:off x="609600" y="1609416"/>
            <a:ext cx="9652000" cy="4638984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4925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6456" userDrawn="1">
          <p15:clr>
            <a:srgbClr val="F26B43"/>
          </p15:clr>
        </p15:guide>
        <p15:guide id="4" pos="1200" userDrawn="1">
          <p15:clr>
            <a:srgbClr val="F26B43"/>
          </p15:clr>
        </p15:guide>
        <p15:guide id="5" orient="horz" pos="4008" userDrawn="1">
          <p15:clr>
            <a:srgbClr val="F26B43"/>
          </p15:clr>
        </p15:guide>
        <p15:guide id="6" orient="horz" pos="39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738" y="702808"/>
            <a:ext cx="3501190" cy="443306"/>
          </a:xfrm>
        </p:spPr>
        <p:txBody>
          <a:bodyPr/>
          <a:lstStyle/>
          <a:p>
            <a:r>
              <a:rPr lang="en-US" b="1" dirty="0" smtClean="0">
                <a:solidFill>
                  <a:srgbClr val="F9BD58"/>
                </a:solidFill>
              </a:rPr>
              <a:t>LPD Church of the Week</a:t>
            </a:r>
            <a:endParaRPr lang="en-US" b="1" dirty="0">
              <a:solidFill>
                <a:srgbClr val="F9BD58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84365" y="89740"/>
            <a:ext cx="6833936" cy="561474"/>
          </a:xfrm>
        </p:spPr>
        <p:txBody>
          <a:bodyPr/>
          <a:lstStyle/>
          <a:p>
            <a:pPr algn="ctr"/>
            <a:r>
              <a:rPr lang="en-US" dirty="0" smtClean="0"/>
              <a:t>New Westminster </a:t>
            </a:r>
            <a:r>
              <a:rPr lang="en-US" dirty="0" err="1" smtClean="0"/>
              <a:t>efc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63" y="4668674"/>
            <a:ext cx="6027556" cy="18773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BCD8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830" y="4222070"/>
            <a:ext cx="3094892" cy="23211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BCD8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7189565" y="2017977"/>
            <a:ext cx="5002435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CA" sz="1600" b="1" i="1" dirty="0"/>
              <a:t>Praise points:</a:t>
            </a:r>
          </a:p>
          <a:p>
            <a:r>
              <a:rPr lang="en-CA" sz="1600" b="1" dirty="0" smtClean="0"/>
              <a:t>- reaching </a:t>
            </a:r>
            <a:r>
              <a:rPr lang="en-CA" sz="1600" b="1" dirty="0"/>
              <a:t>community through "Mom's in Prayer</a:t>
            </a:r>
            <a:r>
              <a:rPr lang="en-CA" sz="1600" b="1" dirty="0" smtClean="0"/>
              <a:t>"</a:t>
            </a:r>
          </a:p>
          <a:p>
            <a:r>
              <a:rPr lang="en-CA" sz="1600" b="1" dirty="0" smtClean="0"/>
              <a:t> </a:t>
            </a:r>
            <a:r>
              <a:rPr lang="en-CA" sz="1600" b="1" dirty="0"/>
              <a:t>gathering and life groups</a:t>
            </a:r>
          </a:p>
          <a:p>
            <a:r>
              <a:rPr lang="en-CA" sz="1600" b="1" dirty="0"/>
              <a:t>- new opportunities with "bread ministry" and International Students</a:t>
            </a:r>
          </a:p>
          <a:p>
            <a:r>
              <a:rPr lang="en-CA" sz="1600" b="1" dirty="0"/>
              <a:t>- new members &amp; deacons elected at year-end</a:t>
            </a:r>
          </a:p>
          <a:p>
            <a:r>
              <a:rPr lang="en-CA" sz="1600" b="1" dirty="0"/>
              <a:t>- blessed to have Pastoral Intern (Henry) with us</a:t>
            </a:r>
          </a:p>
          <a:p>
            <a:r>
              <a:rPr lang="en-CA" sz="1600" b="1" dirty="0"/>
              <a:t> </a:t>
            </a:r>
            <a:endParaRPr lang="en-CA" sz="1600" b="1" i="1" dirty="0"/>
          </a:p>
          <a:p>
            <a:endParaRPr lang="en-CA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56707" y="1617580"/>
            <a:ext cx="5016937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CA" sz="1600" b="1" i="1" dirty="0"/>
              <a:t>Prayer requests:</a:t>
            </a:r>
          </a:p>
          <a:p>
            <a:r>
              <a:rPr lang="en-CA" sz="1600" b="1" dirty="0"/>
              <a:t>- ongoing transitions in leadership and ministries</a:t>
            </a:r>
          </a:p>
          <a:p>
            <a:r>
              <a:rPr lang="en-CA" sz="1600" b="1" dirty="0"/>
              <a:t>- health &amp; employment for many members in need</a:t>
            </a:r>
          </a:p>
          <a:p>
            <a:r>
              <a:rPr lang="en-CA" sz="1600" b="1" dirty="0"/>
              <a:t>- a sense of hope and unity moving forward</a:t>
            </a:r>
          </a:p>
          <a:p>
            <a:r>
              <a:rPr lang="en-CA" sz="1600" b="1" dirty="0"/>
              <a:t> </a:t>
            </a:r>
            <a:endParaRPr lang="en-CA" sz="1600" b="1" i="1" dirty="0"/>
          </a:p>
          <a:p>
            <a:r>
              <a:rPr lang="en-CA" sz="1600" b="1" i="1" dirty="0"/>
              <a:t>Major Events:</a:t>
            </a:r>
          </a:p>
          <a:p>
            <a:r>
              <a:rPr lang="en-CA" sz="1600" b="1" dirty="0"/>
              <a:t>- celebrated 75th anniversary over Thanksgiving 2015 weekend</a:t>
            </a:r>
          </a:p>
          <a:p>
            <a:r>
              <a:rPr lang="en-CA" sz="1600" b="1" dirty="0"/>
              <a:t>- upcoming Easter service &amp; service in Queen's Park (summer)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83878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brate design templat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elebrate design template" id="{ABECD28B-80A7-4DDE-AD87-82DCD535F9AC}" vid="{11DB3987-C17B-4E11-BB44-C294930A8A2B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085BEA-B7CB-4515-B506-28FF6F96B3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Celebration design slides</Template>
  <TotalTime>0</TotalTime>
  <Words>83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Wingdings</vt:lpstr>
      <vt:lpstr>Wingdings 2</vt:lpstr>
      <vt:lpstr>Celebrate design template</vt:lpstr>
      <vt:lpstr>New Westminster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2016-02-04T19:02:15Z</dcterms:created>
  <dcterms:modified xsi:type="dcterms:W3CDTF">2016-02-04T19:24:20Z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TC034604999991</vt:lpwstr>
  </property>
</Properties>
</file>