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7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-8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19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3/10/2016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3/10/2016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100000">
              <a:schemeClr val="accent1">
                <a:lumMod val="20000"/>
                <a:lumOff val="80000"/>
                <a:alpha val="86000"/>
              </a:schemeClr>
            </a:gs>
            <a:gs pos="42000">
              <a:schemeClr val="bg1">
                <a:alpha val="40000"/>
              </a:schemeClr>
            </a:gs>
            <a:gs pos="0">
              <a:schemeClr val="accent1">
                <a:lumMod val="20000"/>
                <a:lumOff val="80000"/>
                <a:alpha val="85000"/>
              </a:schemeClr>
            </a:gs>
            <a:gs pos="75000">
              <a:schemeClr val="bg1">
                <a:alpha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12188825" cy="713232"/>
            <a:chOff x="0" y="0"/>
            <a:chExt cx="12188825" cy="713232"/>
          </a:xfrm>
        </p:grpSpPr>
        <p:sp>
          <p:nvSpPr>
            <p:cNvPr id="7" name="Rectangle 6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713232" cy="6858000"/>
            <a:chOff x="0" y="0"/>
            <a:chExt cx="713232" cy="6858000"/>
          </a:xfrm>
        </p:grpSpPr>
        <p:sp>
          <p:nvSpPr>
            <p:cNvPr id="12" name="Rectangle 11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22" name="Group 21"/>
          <p:cNvGrpSpPr/>
          <p:nvPr/>
        </p:nvGrpSpPr>
        <p:grpSpPr>
          <a:xfrm rot="10800000">
            <a:off x="11478768" y="0"/>
            <a:ext cx="713232" cy="6858000"/>
            <a:chOff x="0" y="0"/>
            <a:chExt cx="713232" cy="6858000"/>
          </a:xfrm>
        </p:grpSpPr>
        <p:sp>
          <p:nvSpPr>
            <p:cNvPr id="23" name="Rectangle 22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4" name="Rectangle 23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flipV="1">
            <a:off x="0" y="6144768"/>
            <a:ext cx="12188825" cy="713232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2520" y="1188720"/>
            <a:ext cx="9966960" cy="25146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2520" y="3749040"/>
            <a:ext cx="996696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3/10/2016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3/10/2016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3/10/2016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Rectangle 14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6736" y="0"/>
            <a:ext cx="12188825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3/10/2016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520" y="1188720"/>
            <a:ext cx="9966960" cy="2514600"/>
          </a:xfrm>
        </p:spPr>
        <p:txBody>
          <a:bodyPr anchor="b">
            <a:normAutofit/>
          </a:bodyPr>
          <a:lstStyle>
            <a:lvl1pPr algn="ctr">
              <a:defRPr sz="5400" b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2520" y="3749040"/>
            <a:ext cx="9966960" cy="914400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en-US"/>
              <a:t>3/10/2016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3/10/2016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3/10/2016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3/10/2016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005840"/>
            <a:ext cx="72237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3/10/2016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" y="548640"/>
            <a:ext cx="6675120" cy="576072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3/10/2016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7772400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 flipV="1">
            <a:off x="0" y="6309360"/>
            <a:ext cx="7772400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 rot="5400000" flipV="1">
            <a:off x="-3154680" y="3154680"/>
            <a:ext cx="6858000" cy="548640"/>
            <a:chOff x="0" y="0"/>
            <a:chExt cx="12188825" cy="713232"/>
          </a:xfrm>
        </p:grpSpPr>
        <p:sp>
          <p:nvSpPr>
            <p:cNvPr id="15" name="Rectangle 14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rot="16200000" flipH="1" flipV="1">
            <a:off x="4069079" y="3154681"/>
            <a:ext cx="6858000" cy="548640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6000"/>
              </a:schemeClr>
            </a:gs>
            <a:gs pos="79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auto">
          <a:xfrm>
            <a:off x="0" y="6309360"/>
            <a:ext cx="12188825" cy="50292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auto">
          <a:xfrm>
            <a:off x="0" y="6703255"/>
            <a:ext cx="12188825" cy="154745"/>
          </a:xfrm>
          <a:prstGeom prst="rect">
            <a:avLst/>
          </a:prstGeom>
          <a:solidFill>
            <a:schemeClr val="accent1">
              <a:alpha val="2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73352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3/10/2016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3840">
          <p15:clr>
            <a:srgbClr val="F26B43"/>
          </p15:clr>
        </p15:guide>
        <p15:guide id="5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9719" y="821380"/>
            <a:ext cx="6448865" cy="1756117"/>
          </a:xfrm>
          <a:solidFill>
            <a:schemeClr val="tx2">
              <a:lumMod val="25000"/>
              <a:lumOff val="75000"/>
            </a:schemeClr>
          </a:solidFill>
          <a:ln>
            <a:solidFill>
              <a:schemeClr val="tx2"/>
            </a:solidFill>
          </a:ln>
        </p:spPr>
        <p:txBody>
          <a:bodyPr/>
          <a:lstStyle/>
          <a:p>
            <a:r>
              <a:rPr lang="en-US" dirty="0" err="1" smtClean="0"/>
              <a:t>Sointula</a:t>
            </a:r>
            <a:r>
              <a:rPr lang="en-US" dirty="0" smtClean="0"/>
              <a:t> Community EFC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1734" y="2620084"/>
            <a:ext cx="5264834" cy="60725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LPD Church of the week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604" y="791690"/>
            <a:ext cx="2584674" cy="17350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1808" y="3603817"/>
            <a:ext cx="2763291" cy="18549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2851638" y="3149629"/>
            <a:ext cx="8566640" cy="300082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CA" sz="2400" i="1" dirty="0" smtClean="0"/>
              <a:t>Prayer Requests:</a:t>
            </a:r>
            <a:endParaRPr lang="en-CA" sz="2400" i="1" dirty="0"/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i="1" dirty="0" smtClean="0"/>
              <a:t>We </a:t>
            </a:r>
            <a:r>
              <a:rPr lang="en-CA" i="1" dirty="0"/>
              <a:t>have been going through a very difficult time as a congregation heath-wise over the past number of months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CA" i="1" dirty="0" smtClean="0"/>
              <a:t>We </a:t>
            </a:r>
            <a:r>
              <a:rPr lang="en-CA" i="1" dirty="0"/>
              <a:t>continue to trust the Lord for opportunities to show His love to our community - that we might be a light in the darkness</a:t>
            </a:r>
          </a:p>
          <a:p>
            <a:pPr>
              <a:spcAft>
                <a:spcPts val="400"/>
              </a:spcAft>
            </a:pPr>
            <a:r>
              <a:rPr lang="en-CA" sz="2400" i="1" dirty="0" smtClean="0"/>
              <a:t>Praise</a:t>
            </a:r>
            <a:endParaRPr lang="en-CA" sz="2400" i="1" dirty="0"/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CA" i="1" dirty="0" smtClean="0"/>
              <a:t>We </a:t>
            </a:r>
            <a:r>
              <a:rPr lang="en-CA" i="1" dirty="0"/>
              <a:t>recently had the joy of celebrating a baptism together!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i="1" dirty="0" smtClean="0"/>
              <a:t>In </a:t>
            </a:r>
            <a:r>
              <a:rPr lang="en-CA" i="1" dirty="0"/>
              <a:t>the midst of our recent health problems, we have seen God's hand at work in exciting ways</a:t>
            </a:r>
          </a:p>
        </p:txBody>
      </p:sp>
    </p:spTree>
    <p:extLst>
      <p:ext uri="{BB962C8B-B14F-4D97-AF65-F5344CB8AC3E}">
        <p14:creationId xmlns:p14="http://schemas.microsoft.com/office/powerpoint/2010/main" val="210487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eer Blue 16x9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Constantia">
      <a:maj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BAE80E2-BC63-4DD4-B0C8-1971B89A2F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Sheer blue border design presentation (widescreen)</Template>
  <TotalTime>0</TotalTime>
  <Words>86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Constantia</vt:lpstr>
      <vt:lpstr>Sheer Blue 16x9</vt:lpstr>
      <vt:lpstr>Sointula Community EFC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2016-03-10T17:48:46Z</dcterms:created>
  <dcterms:modified xsi:type="dcterms:W3CDTF">2016-03-10T18:11:45Z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TC032134699991</vt:lpwstr>
  </property>
</Properties>
</file>