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p:cViewPr varScale="1">
        <p:scale>
          <a:sx n="82" d="100"/>
          <a:sy n="82"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3/17/2016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069" y="173254"/>
            <a:ext cx="9001462" cy="804569"/>
          </a:xfrm>
        </p:spPr>
        <p:txBody>
          <a:bodyPr/>
          <a:lstStyle/>
          <a:p>
            <a:r>
              <a:rPr lang="en-CA" dirty="0" smtClean="0">
                <a:solidFill>
                  <a:srgbClr val="D9717C"/>
                </a:solidFill>
              </a:rPr>
              <a:t>Abbotsford EFC</a:t>
            </a:r>
            <a:endParaRPr lang="en-CA" dirty="0">
              <a:solidFill>
                <a:srgbClr val="D9717C"/>
              </a:solidFill>
            </a:endParaRPr>
          </a:p>
        </p:txBody>
      </p:sp>
      <p:sp>
        <p:nvSpPr>
          <p:cNvPr id="3" name="Subtitle 2"/>
          <p:cNvSpPr>
            <a:spLocks noGrp="1"/>
          </p:cNvSpPr>
          <p:nvPr>
            <p:ph type="subTitle" idx="1"/>
          </p:nvPr>
        </p:nvSpPr>
        <p:spPr>
          <a:xfrm>
            <a:off x="3059722" y="1052876"/>
            <a:ext cx="4195931" cy="688608"/>
          </a:xfrm>
        </p:spPr>
        <p:txBody>
          <a:bodyPr/>
          <a:lstStyle/>
          <a:p>
            <a:r>
              <a:rPr lang="en-CA" dirty="0" smtClean="0">
                <a:solidFill>
                  <a:srgbClr val="D9717C"/>
                </a:solidFill>
              </a:rPr>
              <a:t>LPD Church of the Week</a:t>
            </a:r>
            <a:endParaRPr lang="en-CA" dirty="0">
              <a:solidFill>
                <a:srgbClr val="D9717C"/>
              </a:solidFill>
            </a:endParaRPr>
          </a:p>
        </p:txBody>
      </p:sp>
      <p:pic>
        <p:nvPicPr>
          <p:cNvPr id="1026" name="FD354AD7-C786-4A2C-8568-4A5804F56429" descr="9EF7FB0C-B1E4-4294-A753-6D232107EE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876" y="367636"/>
            <a:ext cx="3048000" cy="1609725"/>
          </a:xfrm>
          <a:prstGeom prst="rect">
            <a:avLst/>
          </a:prstGeom>
          <a:solidFill>
            <a:srgbClr val="FFFFFF">
              <a:shade val="85000"/>
            </a:srgbClr>
          </a:solidFill>
          <a:ln w="57150">
            <a:solidFill>
              <a:srgbClr val="D9717C"/>
            </a:solidFill>
            <a:miter lim="800000"/>
            <a:headEnd/>
            <a:tailEnd/>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30" y="2282162"/>
            <a:ext cx="1997541" cy="2693768"/>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6"/>
          <p:cNvSpPr>
            <a:spLocks noChangeArrowheads="1"/>
          </p:cNvSpPr>
          <p:nvPr/>
        </p:nvSpPr>
        <p:spPr bwMode="auto">
          <a:xfrm>
            <a:off x="3612241" y="2438369"/>
            <a:ext cx="7286824" cy="3754874"/>
          </a:xfrm>
          <a:prstGeom prst="rect">
            <a:avLst/>
          </a:prstGeom>
          <a:noFill/>
          <a:ln w="57150">
            <a:solidFill>
              <a:srgbClr val="D9717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endParaRPr lang="en-CA" alt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r>
              <a:rPr lang="en-CA" altLang="en-US" sz="2000" dirty="0" smtClean="0">
                <a:latin typeface="Times New Roman" panose="02020603050405020304" pitchFamily="18" charset="0"/>
                <a:ea typeface="Calibri" panose="020F0502020204030204" pitchFamily="34" charset="0"/>
                <a:cs typeface="Times New Roman" panose="02020603050405020304" pitchFamily="18" charset="0"/>
              </a:rPr>
              <a:t>Please </a:t>
            </a:r>
            <a:r>
              <a:rPr lang="en-CA" altLang="en-US" sz="2000" dirty="0">
                <a:latin typeface="Times New Roman" panose="02020603050405020304" pitchFamily="18" charset="0"/>
                <a:ea typeface="Calibri" panose="020F0502020204030204" pitchFamily="34" charset="0"/>
                <a:cs typeface="Times New Roman" panose="02020603050405020304" pitchFamily="18" charset="0"/>
              </a:rPr>
              <a:t>pray for </a:t>
            </a:r>
            <a:r>
              <a:rPr lang="en-CA" altLang="en-US" sz="2000" dirty="0" smtClean="0">
                <a:latin typeface="Times New Roman" panose="02020603050405020304" pitchFamily="18" charset="0"/>
                <a:ea typeface="Calibri" panose="020F0502020204030204" pitchFamily="34" charset="0"/>
                <a:cs typeface="Times New Roman" panose="02020603050405020304" pitchFamily="18" charset="0"/>
              </a:rPr>
              <a:t>AbbyFree </a:t>
            </a:r>
            <a:r>
              <a:rPr lang="en-CA" altLang="en-US" sz="2000" dirty="0">
                <a:latin typeface="Times New Roman" panose="02020603050405020304" pitchFamily="18" charset="0"/>
                <a:ea typeface="Calibri" panose="020F0502020204030204" pitchFamily="34" charset="0"/>
                <a:cs typeface="Times New Roman" panose="02020603050405020304" pitchFamily="18" charset="0"/>
              </a:rPr>
              <a:t>as we gear up for </a:t>
            </a:r>
            <a:r>
              <a:rPr lang="en-CA" altLang="en-US" sz="2000" dirty="0" smtClean="0">
                <a:latin typeface="Times New Roman" panose="02020603050405020304" pitchFamily="18" charset="0"/>
                <a:ea typeface="Calibri" panose="020F0502020204030204" pitchFamily="34" charset="0"/>
                <a:cs typeface="Times New Roman" panose="02020603050405020304" pitchFamily="18" charset="0"/>
              </a:rPr>
              <a:t>Easter, this </a:t>
            </a:r>
            <a:r>
              <a:rPr lang="en-CA" altLang="en-US" sz="2000" dirty="0">
                <a:latin typeface="Times New Roman" panose="02020603050405020304" pitchFamily="18" charset="0"/>
                <a:ea typeface="Calibri" panose="020F0502020204030204" pitchFamily="34" charset="0"/>
                <a:cs typeface="Times New Roman" panose="02020603050405020304" pitchFamily="18" charset="0"/>
              </a:rPr>
              <a:t>special time of reaching out to our neighbours with the Gospel</a:t>
            </a:r>
            <a:r>
              <a:rPr lang="en-CA" alt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defTabSz="914400" eaLnBrk="0" fontAlgn="base" hangingPunct="0">
              <a:spcBef>
                <a:spcPct val="0"/>
              </a:spcBef>
              <a:spcAft>
                <a:spcPct val="0"/>
              </a:spcAft>
            </a:pPr>
            <a:endParaRPr lang="en-CA" altLang="en-US" sz="2000" dirty="0">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ts val="300"/>
              </a:spcAft>
              <a:buClrTx/>
              <a:buSzTx/>
              <a:buFont typeface="Arial" panose="020B0604020202020204" pitchFamily="34" charset="0"/>
              <a:buChar char="•"/>
              <a:tabLst/>
            </a:pPr>
            <a:r>
              <a:rPr kumimoji="0" lang="en-CA"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This year, we are looking forward to a week of Easter Celebrations at AbbyFree Church, from Palm Sunday through to Easter Sunday. </a:t>
            </a:r>
          </a:p>
          <a:p>
            <a:pPr marL="342900" marR="0" lvl="0" indent="-342900" algn="just" defTabSz="914400" rtl="0" eaLnBrk="0" fontAlgn="base" latinLnBrk="0" hangingPunct="0">
              <a:lnSpc>
                <a:spcPct val="100000"/>
              </a:lnSpc>
              <a:spcBef>
                <a:spcPct val="0"/>
              </a:spcBef>
              <a:spcAft>
                <a:spcPts val="300"/>
              </a:spcAft>
              <a:buClrTx/>
              <a:buSzTx/>
              <a:buFont typeface="Arial" panose="020B0604020202020204" pitchFamily="34" charset="0"/>
              <a:buChar char="•"/>
              <a:tabLst/>
            </a:pPr>
            <a:r>
              <a:rPr kumimoji="0" lang="en-CA"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Invitations have gone out for a Family Movie night Monday, March 21. </a:t>
            </a:r>
          </a:p>
          <a:p>
            <a:pPr marL="342900" marR="0" lvl="0" indent="-342900" algn="just" defTabSz="914400" rtl="0" eaLnBrk="0" fontAlgn="base" latinLnBrk="0" hangingPunct="0">
              <a:lnSpc>
                <a:spcPct val="100000"/>
              </a:lnSpc>
              <a:spcBef>
                <a:spcPct val="0"/>
              </a:spcBef>
              <a:spcAft>
                <a:spcPts val="300"/>
              </a:spcAft>
              <a:buClrTx/>
              <a:buSzTx/>
              <a:buFont typeface="Arial" panose="020B0604020202020204" pitchFamily="34" charset="0"/>
              <a:buChar char="•"/>
              <a:tabLst/>
            </a:pPr>
            <a:r>
              <a:rPr kumimoji="0" lang="en-CA"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Maundy Thursday we’re having a Service of Prayer and Communion. </a:t>
            </a:r>
          </a:p>
          <a:p>
            <a:pPr marL="342900" marR="0" lvl="0" indent="-342900" algn="just" defTabSz="914400" rtl="0" eaLnBrk="0" fontAlgn="base" latinLnBrk="0" hangingPunct="0">
              <a:lnSpc>
                <a:spcPct val="100000"/>
              </a:lnSpc>
              <a:spcBef>
                <a:spcPct val="0"/>
              </a:spcBef>
              <a:spcAft>
                <a:spcPts val="300"/>
              </a:spcAft>
              <a:buClrTx/>
              <a:buSzTx/>
              <a:buFont typeface="Arial" panose="020B0604020202020204" pitchFamily="34" charset="0"/>
              <a:buChar char="•"/>
              <a:tabLst/>
            </a:pPr>
            <a:r>
              <a:rPr kumimoji="0" lang="en-CA"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Good Friday and Easter Sunday Services are at 10 a.m., and Saturday we are having our Easter Extravaganza! This year we’re preparing for 500 people with food, games, crafts, the Easter story and an Easter Egg Hunt</a:t>
            </a:r>
            <a:r>
              <a:rPr kumimoji="0" lang="en-CA"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0" fontAlgn="base" latinLnBrk="0" hangingPunct="0">
              <a:lnSpc>
                <a:spcPct val="100000"/>
              </a:lnSpc>
              <a:spcBef>
                <a:spcPct val="0"/>
              </a:spcBef>
              <a:spcAft>
                <a:spcPts val="300"/>
              </a:spcAft>
              <a:buClrTx/>
              <a:buSzTx/>
              <a:buFont typeface="Arial" panose="020B0604020202020204" pitchFamily="34" charset="0"/>
              <a:buChar char="•"/>
              <a:tabLst/>
            </a:pPr>
            <a:r>
              <a:rPr kumimoji="0" lang="en-CA"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CA"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p:nvPr/>
        </p:nvSpPr>
        <p:spPr>
          <a:xfrm>
            <a:off x="708159" y="5266791"/>
            <a:ext cx="2332892" cy="646331"/>
          </a:xfrm>
          <a:prstGeom prst="rect">
            <a:avLst/>
          </a:prstGeom>
        </p:spPr>
        <p:txBody>
          <a:bodyPr wrap="square">
            <a:spAutoFit/>
          </a:bodyPr>
          <a:lstStyle/>
          <a:p>
            <a:r>
              <a:rPr lang="en-US" dirty="0"/>
              <a:t>Senior Pastor Randy and Allana Lemke</a:t>
            </a:r>
            <a:endParaRPr lang="en-CA" dirty="0"/>
          </a:p>
        </p:txBody>
      </p:sp>
    </p:spTree>
    <p:extLst>
      <p:ext uri="{BB962C8B-B14F-4D97-AF65-F5344CB8AC3E}">
        <p14:creationId xmlns:p14="http://schemas.microsoft.com/office/powerpoint/2010/main" val="3011022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14</TotalTime>
  <Words>131</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Bookman Old Style</vt:lpstr>
      <vt:lpstr>Calibri</vt:lpstr>
      <vt:lpstr>Rockwell</vt:lpstr>
      <vt:lpstr>Times New Roman</vt:lpstr>
      <vt:lpstr>Damask</vt:lpstr>
      <vt:lpstr>Abbotsford EFC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Abbotsford EFC</dc:title>
  <dc:creator>LPD office</dc:creator>
  <cp:lastModifiedBy>LPD office</cp:lastModifiedBy>
  <cp:revision>2</cp:revision>
  <dcterms:created xsi:type="dcterms:W3CDTF">2016-03-17T16:46:11Z</dcterms:created>
  <dcterms:modified xsi:type="dcterms:W3CDTF">2016-03-17T17:00:27Z</dcterms:modified>
</cp:coreProperties>
</file>