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2"/>
  </p:sldMasterIdLst>
  <p:notesMasterIdLst>
    <p:notesMasterId r:id="rId4"/>
  </p:notesMasterIdLst>
  <p:handoutMasterIdLst>
    <p:handoutMasterId r:id="rId5"/>
  </p:handoutMasterIdLst>
  <p:sldIdLst>
    <p:sldId id="26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8603FDC-E32A-4AB5-989C-0864C3EAD2B8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12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1986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71268B-8AC2-4239-8FAF-7C144C210720}" type="datetimeFigureOut">
              <a:rPr lang="en-US"/>
              <a:t>3/3/2016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2BA2C8-71FC-43D0-BD87-0547616971FA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29213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AD8362-6D63-40AC-BAA9-90C3AE6D5875}" type="datetimeFigureOut">
              <a:rPr lang="en-US"/>
              <a:t>3/3/2016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39446-6953-447E-A4E3-E7CFBF870046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3929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ter3"/>
          <p:cNvSpPr/>
          <p:nvPr/>
        </p:nvSpPr>
        <p:spPr>
          <a:xfrm>
            <a:off x="2552" y="5243129"/>
            <a:ext cx="12188952" cy="1614871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23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5" name="sky"/>
          <p:cNvSpPr/>
          <p:nvPr/>
        </p:nvSpPr>
        <p:spPr>
          <a:xfrm>
            <a:off x="2552" y="0"/>
            <a:ext cx="12188952" cy="533400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6" name="water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5497897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water1"/>
          <p:cNvPicPr>
            <a:picLocks noChangeAspect="1"/>
          </p:cNvPicPr>
          <p:nvPr/>
        </p:nvPicPr>
        <p:blipFill rotWithShape="1"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221111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angle 7"/>
          <p:cNvSpPr/>
          <p:nvPr/>
        </p:nvSpPr>
        <p:spPr>
          <a:xfrm>
            <a:off x="-1425" y="5961106"/>
            <a:ext cx="12188952" cy="896846"/>
          </a:xfrm>
          <a:prstGeom prst="rect">
            <a:avLst/>
          </a:prstGeom>
          <a:gradFill>
            <a:gsLst>
              <a:gs pos="25000">
                <a:schemeClr val="accent6">
                  <a:lumMod val="60000"/>
                  <a:lumOff val="40000"/>
                  <a:alpha val="0"/>
                </a:schemeClr>
              </a:gs>
              <a:gs pos="100000">
                <a:schemeClr val="accent6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05872" y="1309047"/>
            <a:ext cx="9602789" cy="2667000"/>
          </a:xfrm>
        </p:spPr>
        <p:txBody>
          <a:bodyPr anchor="b">
            <a:noAutofit/>
          </a:bodyPr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5872" y="4038600"/>
            <a:ext cx="9601200" cy="99060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942361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E5243-F52A-4D37-9694-EB26C6C31910}" type="datetime1">
              <a:rPr lang="en-US"/>
              <a:t>3/3/2016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36256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274638"/>
            <a:ext cx="2628900" cy="5440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274638"/>
            <a:ext cx="7734300" cy="5440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B6E1-634A-48DC-9E8B-D894023267EF}" type="datetime1">
              <a:rPr lang="en-US"/>
              <a:t>3/3/2016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5865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D3E9E-A95C-48F2-B4BF-A71542E0BE9A}" type="datetime1">
              <a:rPr lang="en-US"/>
              <a:t>3/3/2016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05082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3" y="1309047"/>
            <a:ext cx="9601252" cy="2667000"/>
          </a:xfrm>
        </p:spPr>
        <p:txBody>
          <a:bodyPr anchor="b">
            <a:normAutofit/>
          </a:bodyPr>
          <a:lstStyle>
            <a:lvl1pPr algn="ctr">
              <a:defRPr sz="60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3813" y="4038600"/>
            <a:ext cx="9601200" cy="1143000"/>
          </a:xfrm>
        </p:spPr>
        <p:txBody>
          <a:bodyPr anchor="t">
            <a:normAutofit/>
          </a:bodyPr>
          <a:lstStyle>
            <a:lvl1pPr marL="0" indent="0" algn="ctr">
              <a:spcBef>
                <a:spcPts val="0"/>
              </a:spcBef>
              <a:buNone/>
              <a:defRPr sz="2000" cap="all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0F84E2-2D7A-43CF-AC90-352A289A783A}" type="datetime1">
              <a:rPr lang="en-US"/>
              <a:t>3/3/2016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43559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4112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8880" y="1572768"/>
            <a:ext cx="4572000" cy="414223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952B5-7A2F-4CC8-B7CE-9234E21C2837}" type="datetime1">
              <a:rPr lang="en-US"/>
              <a:t>3/3/2016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49378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112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78880" y="1572768"/>
            <a:ext cx="4572000" cy="766588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78880" y="2365861"/>
            <a:ext cx="4572000" cy="334914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DA07A-9201-4B4B-BAF2-015AFA30F520}" type="datetime1">
              <a:rPr lang="en-US"/>
              <a:t>3/3/2016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072378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D7E00A-486F-4252-8B1D-E32645521F49}" type="datetime1">
              <a:rPr lang="en-US"/>
              <a:t>3/3/2016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68188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80000"/>
                </a:schemeClr>
              </a:gs>
              <a:gs pos="99000">
                <a:schemeClr val="accent2">
                  <a:lumMod val="20000"/>
                  <a:lumOff val="80000"/>
                  <a:alpha val="0"/>
                </a:scheme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DF5F92-E675-4B36-9A60-69A962A68675}" type="datetime1">
              <a:rPr lang="en-US"/>
              <a:t>3/3/2016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2262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3" y="685800"/>
            <a:ext cx="6858000" cy="4572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E2C9B-5FA2-460D-9BE7-B0812FC2A6FF}" type="datetime1">
              <a:rPr lang="en-US"/>
              <a:t>3/3/2016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8389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7479" y="762000"/>
            <a:ext cx="3377133" cy="2743200"/>
          </a:xfrm>
        </p:spPr>
        <p:txBody>
          <a:bodyPr anchor="b">
            <a:normAutofit/>
          </a:bodyPr>
          <a:lstStyle>
            <a:lvl1pPr>
              <a:defRPr sz="3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60413" y="685800"/>
            <a:ext cx="6858000" cy="4572000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7479" y="3554104"/>
            <a:ext cx="3377133" cy="170369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74940-A916-4C8B-9648-02A2D3898F9E}" type="datetime1">
              <a:rPr lang="en-US"/>
              <a:t>3/3/2016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21661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ky"/>
          <p:cNvSpPr/>
          <p:nvPr/>
        </p:nvSpPr>
        <p:spPr>
          <a:xfrm>
            <a:off x="2552" y="-1"/>
            <a:ext cx="12188952" cy="6858002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  <a:alpha val="58000"/>
                </a:schemeClr>
              </a:gs>
              <a:gs pos="88000">
                <a:schemeClr val="accent2">
                  <a:lumMod val="20000"/>
                  <a:lumOff val="80000"/>
                  <a:alpha val="65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2960" rtlCol="0" anchor="ctr"/>
          <a:lstStyle/>
          <a:p>
            <a:pPr algn="ctr"/>
            <a:endParaRPr/>
          </a:p>
        </p:txBody>
      </p:sp>
      <p:sp>
        <p:nvSpPr>
          <p:cNvPr id="8" name="water3"/>
          <p:cNvSpPr/>
          <p:nvPr/>
        </p:nvSpPr>
        <p:spPr>
          <a:xfrm>
            <a:off x="2552" y="6064101"/>
            <a:ext cx="12188952" cy="793899"/>
          </a:xfrm>
          <a:prstGeom prst="rect">
            <a:avLst/>
          </a:prstGeom>
          <a:gradFill>
            <a:gsLst>
              <a:gs pos="833">
                <a:schemeClr val="accent2">
                  <a:lumMod val="60000"/>
                  <a:lumOff val="40000"/>
                  <a:alpha val="38000"/>
                </a:schemeClr>
              </a:gs>
              <a:gs pos="49000">
                <a:schemeClr val="accent2">
                  <a:lumMod val="60000"/>
                  <a:lumOff val="40000"/>
                </a:schemeClr>
              </a:gs>
              <a:gs pos="100000">
                <a:schemeClr val="accent2">
                  <a:lumMod val="20000"/>
                  <a:lumOff val="80000"/>
                  <a:alpha val="89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pic>
        <p:nvPicPr>
          <p:cNvPr id="9" name="water2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74" r="9901"/>
          <a:stretch/>
        </p:blipFill>
        <p:spPr>
          <a:xfrm>
            <a:off x="-1425" y="6256181"/>
            <a:ext cx="12188952" cy="46320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water1"/>
          <p:cNvPicPr>
            <a:picLocks noChangeAspect="1"/>
          </p:cNvPicPr>
          <p:nvPr/>
        </p:nvPicPr>
        <p:blipFill rotWithShape="1">
          <a:blip r:embed="rId14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18" r="6356"/>
          <a:stretch/>
        </p:blipFill>
        <p:spPr>
          <a:xfrm flipH="1">
            <a:off x="-1425" y="5979395"/>
            <a:ext cx="12188952" cy="26828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41120" y="265176"/>
            <a:ext cx="9509759" cy="108813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1572768"/>
            <a:ext cx="9509760" cy="41422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75776" y="6601968"/>
            <a:ext cx="96012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fld id="{5586B75A-687E-405C-8A0B-8D00578BA2C3}" type="datetime1">
              <a:rPr lang="en-US"/>
              <a:pPr/>
              <a:t>3/3/2016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341120" y="6601968"/>
            <a:ext cx="7159752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10800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baseline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77551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accent2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SzPct val="100000"/>
        <a:buFont typeface="Arial" pitchFamily="34" charset="0"/>
        <a:buChar char="•"/>
        <a:defRPr sz="20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1pPr>
      <a:lvl2pPr marL="548640" indent="-228600" algn="l" defTabSz="914400" rtl="0" eaLnBrk="1" latinLnBrk="0" hangingPunct="1">
        <a:lnSpc>
          <a:spcPct val="90000"/>
        </a:lnSpc>
        <a:spcBef>
          <a:spcPts val="1000"/>
        </a:spcBef>
        <a:buSzPct val="100000"/>
        <a:buFont typeface="Arial" pitchFamily="34" charset="0"/>
        <a:buChar char="•"/>
        <a:defRPr sz="18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2pPr>
      <a:lvl3pPr marL="8229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6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3pPr>
      <a:lvl4pPr marL="10972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6pPr>
      <a:lvl7pPr marL="192024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lnSpc>
          <a:spcPct val="90000"/>
        </a:lnSpc>
        <a:spcBef>
          <a:spcPts val="800"/>
        </a:spcBef>
        <a:buSzPct val="100000"/>
        <a:buFont typeface="Arial" pitchFamily="34" charset="0"/>
        <a:buChar char="•"/>
        <a:defRPr sz="1400" kern="1200">
          <a:solidFill>
            <a:schemeClr val="accent2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0643" y="622216"/>
            <a:ext cx="11359665" cy="644769"/>
          </a:xfrm>
        </p:spPr>
        <p:txBody>
          <a:bodyPr>
            <a:noAutofit/>
          </a:bodyPr>
          <a:lstStyle/>
          <a:p>
            <a:r>
              <a:rPr lang="en-US" sz="6000" dirty="0" smtClean="0"/>
              <a:t>White Rock Community Church</a:t>
            </a:r>
            <a:endParaRPr lang="en-US" sz="60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84023" y="1266985"/>
            <a:ext cx="3377133" cy="444583"/>
          </a:xfrm>
        </p:spPr>
        <p:txBody>
          <a:bodyPr>
            <a:normAutofit/>
          </a:bodyPr>
          <a:lstStyle/>
          <a:p>
            <a:r>
              <a:rPr lang="en-US" sz="2000" dirty="0" smtClean="0"/>
              <a:t>LPD Church of the Week</a:t>
            </a:r>
            <a:endParaRPr lang="en-US" sz="2000" dirty="0"/>
          </a:p>
        </p:txBody>
      </p:sp>
      <p:pic>
        <p:nvPicPr>
          <p:cNvPr id="7" name="Picture Placeholder 6" descr="Closeup of flower, starfish and shells on white sand" title="Sample Beach Picture"/>
          <p:cNvPicPr>
            <a:picLocks noGrp="1" noChangeAspect="1"/>
          </p:cNvPicPr>
          <p:nvPr>
            <p:ph type="pic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80643" y="2028987"/>
            <a:ext cx="4983895" cy="33225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extBox 2"/>
          <p:cNvSpPr txBox="1"/>
          <p:nvPr/>
        </p:nvSpPr>
        <p:spPr>
          <a:xfrm>
            <a:off x="6096001" y="2105235"/>
            <a:ext cx="574430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b="1" dirty="0" smtClean="0"/>
              <a:t>A </a:t>
            </a:r>
            <a:r>
              <a:rPr lang="en-CA" sz="2000" b="1" dirty="0"/>
              <a:t>big thank you to White Rock Community Church for hosting our LPD Conference on March 4,5</a:t>
            </a:r>
            <a:r>
              <a:rPr lang="en-CA" sz="2000" b="1" dirty="0" smtClean="0"/>
              <a:t>.</a:t>
            </a:r>
          </a:p>
          <a:p>
            <a:pPr algn="ctr"/>
            <a:endParaRPr lang="en-CA" sz="2000" b="1" dirty="0"/>
          </a:p>
          <a:p>
            <a:pPr algn="ctr"/>
            <a:r>
              <a:rPr lang="en-CA" sz="2000" i="1" dirty="0"/>
              <a:t>Thanks to Pastor Steve Doerksen (Jodie), </a:t>
            </a:r>
            <a:endParaRPr lang="en-CA" sz="2000" i="1" dirty="0" smtClean="0"/>
          </a:p>
          <a:p>
            <a:pPr algn="ctr"/>
            <a:r>
              <a:rPr lang="en-CA" sz="2000" i="1" dirty="0" smtClean="0"/>
              <a:t>Pastor </a:t>
            </a:r>
            <a:r>
              <a:rPr lang="en-CA" sz="2000" i="1" dirty="0"/>
              <a:t>Ken Strom (Nova), </a:t>
            </a:r>
            <a:endParaRPr lang="en-CA" sz="2000" i="1" dirty="0" smtClean="0"/>
          </a:p>
          <a:p>
            <a:pPr algn="ctr"/>
            <a:r>
              <a:rPr lang="en-CA" sz="2000" i="1" dirty="0" smtClean="0"/>
              <a:t>Pastor </a:t>
            </a:r>
            <a:r>
              <a:rPr lang="en-CA" sz="2000" i="1" dirty="0"/>
              <a:t>Orin Saunders (Christy), </a:t>
            </a:r>
            <a:endParaRPr lang="en-CA" sz="2000" i="1" dirty="0" smtClean="0"/>
          </a:p>
          <a:p>
            <a:pPr algn="ctr"/>
            <a:r>
              <a:rPr lang="en-CA" sz="2000" i="1" dirty="0" smtClean="0"/>
              <a:t>Worship </a:t>
            </a:r>
            <a:r>
              <a:rPr lang="en-CA" sz="2000" i="1" dirty="0"/>
              <a:t>Director Tennyson Vaughn (Angela), and the entire WRCC church family</a:t>
            </a:r>
          </a:p>
          <a:p>
            <a:endParaRPr lang="en-CA" sz="2000" b="1" dirty="0"/>
          </a:p>
        </p:txBody>
      </p:sp>
    </p:spTree>
    <p:extLst>
      <p:ext uri="{BB962C8B-B14F-4D97-AF65-F5344CB8AC3E}">
        <p14:creationId xmlns:p14="http://schemas.microsoft.com/office/powerpoint/2010/main" val="3618839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cean 16x9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cean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557A1"/>
      </a:accent1>
      <a:accent2>
        <a:srgbClr val="3691AA"/>
      </a:accent2>
      <a:accent3>
        <a:srgbClr val="893768"/>
      </a:accent3>
      <a:accent4>
        <a:srgbClr val="4E8542"/>
      </a:accent4>
      <a:accent5>
        <a:srgbClr val="A25A12"/>
      </a:accent5>
      <a:accent6>
        <a:srgbClr val="C19859"/>
      </a:accent6>
      <a:hlink>
        <a:srgbClr val="6B9F25"/>
      </a:hlink>
      <a:folHlink>
        <a:srgbClr val="B26B02"/>
      </a:folHlink>
    </a:clrScheme>
    <a:fontScheme name="Georgia">
      <a:maj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8B7E3C02-E47E-4702-8BC9-1082997D9CB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Ocean painting presentation (widescreen)</Template>
  <TotalTime>0</TotalTime>
  <Words>60</Words>
  <Application>Microsoft Office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Georgia</vt:lpstr>
      <vt:lpstr>Ocean 16x9</vt:lpstr>
      <vt:lpstr>White Rock Community Church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2016-03-03T14:17:40Z</dcterms:created>
  <dcterms:modified xsi:type="dcterms:W3CDTF">2016-03-03T15:55:59Z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TC028952569991</vt:lpwstr>
  </property>
</Properties>
</file>