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006" y="808948"/>
            <a:ext cx="10993549" cy="843538"/>
          </a:xfrm>
        </p:spPr>
        <p:txBody>
          <a:bodyPr/>
          <a:lstStyle/>
          <a:p>
            <a:r>
              <a:rPr lang="en-CA" dirty="0" smtClean="0"/>
              <a:t>New Living assembly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006" y="1761761"/>
            <a:ext cx="10993546" cy="590321"/>
          </a:xfrm>
        </p:spPr>
        <p:txBody>
          <a:bodyPr/>
          <a:lstStyle/>
          <a:p>
            <a:r>
              <a:rPr lang="en-CA" dirty="0" smtClean="0"/>
              <a:t>LPD church of the week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907" y="918223"/>
            <a:ext cx="2538817" cy="1692545"/>
          </a:xfrm>
          <a:prstGeom prst="rect">
            <a:avLst/>
          </a:prstGeom>
          <a:ln w="228600" cap="sq" cmpd="thickThin">
            <a:solidFill>
              <a:srgbClr val="1A326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9751" y="918223"/>
            <a:ext cx="2712589" cy="1692545"/>
          </a:xfrm>
          <a:prstGeom prst="rect">
            <a:avLst/>
          </a:prstGeom>
          <a:ln w="228600" cap="sq" cmpd="thickThin">
            <a:solidFill>
              <a:srgbClr val="1A326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518745" y="3192656"/>
            <a:ext cx="1111844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1600" dirty="0" smtClean="0">
              <a:solidFill>
                <a:schemeClr val="bg1"/>
              </a:solidFill>
            </a:endParaRPr>
          </a:p>
          <a:p>
            <a:r>
              <a:rPr lang="en-CA" sz="1600" dirty="0" smtClean="0">
                <a:solidFill>
                  <a:schemeClr val="bg1"/>
                </a:solidFill>
              </a:rPr>
              <a:t>We praise God for the launch  of our NLA School of  Ministry held every Saturday and Sunday, as we </a:t>
            </a:r>
            <a:r>
              <a:rPr lang="en-CA" sz="1600" i="1" dirty="0" smtClean="0">
                <a:solidFill>
                  <a:schemeClr val="bg1"/>
                </a:solidFill>
              </a:rPr>
              <a:t>Pursue God’s Vision of Discipling His People</a:t>
            </a:r>
            <a:r>
              <a:rPr lang="en-CA" sz="1600" dirty="0" smtClean="0">
                <a:solidFill>
                  <a:schemeClr val="bg1"/>
                </a:solidFill>
              </a:rPr>
              <a:t>. </a:t>
            </a:r>
          </a:p>
          <a:p>
            <a:r>
              <a:rPr lang="en-CA" sz="1600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CA" sz="1600" dirty="0" smtClean="0">
                <a:solidFill>
                  <a:schemeClr val="bg1"/>
                </a:solidFill>
              </a:rPr>
              <a:t>We are excited to see the people learning and growing in their walk with the Lord and growing in passion to win the lost.  </a:t>
            </a:r>
          </a:p>
          <a:p>
            <a:endParaRPr lang="en-CA" sz="1600" dirty="0" smtClean="0">
              <a:solidFill>
                <a:schemeClr val="bg1"/>
              </a:solidFill>
            </a:endParaRPr>
          </a:p>
          <a:p>
            <a:r>
              <a:rPr lang="en-CA" sz="1600" b="1" dirty="0" smtClean="0">
                <a:solidFill>
                  <a:schemeClr val="bg1"/>
                </a:solidFill>
              </a:rPr>
              <a:t> </a:t>
            </a:r>
            <a:r>
              <a:rPr lang="en-CA" sz="1600" b="1" i="1" dirty="0" smtClean="0">
                <a:solidFill>
                  <a:schemeClr val="bg1"/>
                </a:solidFill>
              </a:rPr>
              <a:t>Prayer Requests</a:t>
            </a:r>
            <a:r>
              <a:rPr lang="en-CA" sz="1600" b="1" dirty="0" smtClean="0">
                <a:solidFill>
                  <a:schemeClr val="bg1"/>
                </a:solidFill>
              </a:rPr>
              <a:t>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 smtClean="0">
                <a:solidFill>
                  <a:schemeClr val="bg1"/>
                </a:solidFill>
              </a:rPr>
              <a:t>Please pray for  our Easter service celebration (He Is Risen)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 smtClean="0">
                <a:solidFill>
                  <a:schemeClr val="bg1"/>
                </a:solidFill>
              </a:rPr>
              <a:t>Also for evangelism after the Easter celebration (practicum of NLA students to share Jesus)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 smtClean="0">
                <a:solidFill>
                  <a:schemeClr val="bg1"/>
                </a:solidFill>
              </a:rPr>
              <a:t>Pray for growth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 smtClean="0">
                <a:solidFill>
                  <a:schemeClr val="bg1"/>
                </a:solidFill>
              </a:rPr>
              <a:t>Pray for our application with CRA, to function as a member church of the LPD </a:t>
            </a:r>
            <a:endParaRPr lang="en-CA" sz="1600" dirty="0">
              <a:solidFill>
                <a:schemeClr val="bg1"/>
              </a:solidFill>
            </a:endParaRP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901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34</TotalTime>
  <Words>62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Wingdings 2</vt:lpstr>
      <vt:lpstr>Dividend</vt:lpstr>
      <vt:lpstr>New Living assembly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Living assembly</dc:title>
  <dc:creator>LPD office</dc:creator>
  <cp:lastModifiedBy>LPD office</cp:lastModifiedBy>
  <cp:revision>5</cp:revision>
  <dcterms:created xsi:type="dcterms:W3CDTF">2016-03-24T15:47:12Z</dcterms:created>
  <dcterms:modified xsi:type="dcterms:W3CDTF">2016-03-24T16:51:44Z</dcterms:modified>
</cp:coreProperties>
</file>