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2"/>
  </p:sldMasterIdLst>
  <p:notesMasterIdLst>
    <p:notesMasterId r:id="rId4"/>
  </p:notesMasterIdLst>
  <p:handoutMasterIdLst>
    <p:handoutMasterId r:id="rId5"/>
  </p:handoutMasterIdLst>
  <p:sldIdLst>
    <p:sldId id="341" r:id="rId3"/>
  </p:sldIdLst>
  <p:sldSz cx="9144000" cy="6858000" type="screen4x3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8024" autoAdjust="0"/>
  </p:normalViewPr>
  <p:slideViewPr>
    <p:cSldViewPr>
      <p:cViewPr varScale="1">
        <p:scale>
          <a:sx n="71" d="100"/>
          <a:sy n="71" d="100"/>
        </p:scale>
        <p:origin x="128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8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68F88C59-319B-4332-9A1D-2A62CFCB00D8}" type="datetimeFigureOut">
              <a:rPr lang="en-US" smtClean="0"/>
              <a:pPr/>
              <a:t>4/14/2016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B16A41B8-7DC3-4DB6-84E4-E105629EAA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8541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968B300D-05F0-4B43-940D-46DED5A791AD}" type="datetimeFigureOut">
              <a:rPr lang="en-US" smtClean="0"/>
              <a:pPr/>
              <a:t>4/14/2016</a:t>
            </a:fld>
            <a:endParaRPr lang="en-US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9B26CD33-4337-4529-948A-94F6960B23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516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155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bum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7"/>
          <p:cNvSpPr>
            <a:spLocks noGrp="1"/>
          </p:cNvSpPr>
          <p:nvPr>
            <p:ph type="title" hasCustomPrompt="1"/>
          </p:nvPr>
        </p:nvSpPr>
        <p:spPr>
          <a:xfrm>
            <a:off x="228601" y="3962400"/>
            <a:ext cx="8298485" cy="1066800"/>
          </a:xfrm>
        </p:spPr>
        <p:txBody>
          <a:bodyPr bIns="0"/>
          <a:lstStyle>
            <a:lvl1pPr algn="r" eaLnBrk="1" latinLnBrk="0" hangingPunct="1">
              <a:defRPr kumimoji="0" lang="en-US" dirty="0"/>
            </a:lvl1pPr>
            <a:extLst/>
          </a:lstStyle>
          <a:p>
            <a:r>
              <a:rPr kumimoji="0" lang="en-US" dirty="0" smtClean="0"/>
              <a:t>Click to add photo album title</a:t>
            </a:r>
            <a:endParaRPr kumimoji="0" lang="en-US" dirty="0"/>
          </a:p>
        </p:txBody>
      </p:sp>
      <p:sp>
        <p:nvSpPr>
          <p:cNvPr id="30" name="Rectangle 7"/>
          <p:cNvSpPr>
            <a:spLocks/>
          </p:cNvSpPr>
          <p:nvPr/>
        </p:nvSpPr>
        <p:spPr>
          <a:xfrm>
            <a:off x="453736" y="5181600"/>
            <a:ext cx="8229600" cy="11430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/>
            </a:pPr>
            <a:endParaRPr kumimoji="0" lang="en-US" sz="3200" b="0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7"/>
          <p:cNvSpPr>
            <a:spLocks noGrp="1"/>
          </p:cNvSpPr>
          <p:nvPr>
            <p:ph type="body" sz="quarter" idx="10" hasCustomPrompt="1"/>
          </p:nvPr>
        </p:nvSpPr>
        <p:spPr>
          <a:xfrm>
            <a:off x="2133600" y="5133975"/>
            <a:ext cx="6386946" cy="1219200"/>
          </a:xfrm>
        </p:spPr>
        <p:txBody>
          <a:bodyPr vert="horz" tIns="0" anchor="t" anchorCtr="0">
            <a:noAutofit/>
          </a:bodyPr>
          <a:lstStyle>
            <a:lvl1pPr marL="0" marR="0" indent="0" algn="r" rtl="0" eaLnBrk="1" latinLnBrk="0" hangingPunct="1">
              <a:spcBef>
                <a:spcPct val="20000"/>
              </a:spcBef>
              <a:buFontTx/>
              <a:buNone/>
              <a:defRPr kumimoji="0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en-US" dirty="0" smtClean="0"/>
              <a:t>Click to add date and other details</a:t>
            </a:r>
            <a:endParaRPr kumimoji="0" lang="en-US" dirty="0"/>
          </a:p>
        </p:txBody>
      </p:sp>
      <p:sp>
        <p:nvSpPr>
          <p:cNvPr id="27" name="Rectangle 6"/>
          <p:cNvSpPr>
            <a:spLocks noGrp="1"/>
          </p:cNvSpPr>
          <p:nvPr>
            <p:ph type="pic" sz="quarter" idx="11"/>
          </p:nvPr>
        </p:nvSpPr>
        <p:spPr>
          <a:xfrm>
            <a:off x="6096000" y="1600200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1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6" name="Rectangle 5"/>
          <p:cNvSpPr/>
          <p:nvPr userDrawn="1"/>
        </p:nvSpPr>
        <p:spPr>
          <a:xfrm>
            <a:off x="176844" y="186904"/>
            <a:ext cx="8763000" cy="6213896"/>
          </a:xfrm>
          <a:prstGeom prst="rect">
            <a:avLst/>
          </a:prstGeom>
          <a:noFill/>
          <a:ln w="9525" cap="rnd" cmpd="sng" algn="ctr">
            <a:solidFill>
              <a:schemeClr val="bg1">
                <a:tint val="85000"/>
              </a:schemeClr>
            </a:solidFill>
            <a:prstDash val="dash"/>
          </a:ln>
          <a:effectLst>
            <a:outerShdw blurRad="25400" dist="12700" dir="5400000" algn="tl" rotWithShape="0">
              <a:schemeClr val="bg1">
                <a:alpha val="60000"/>
              </a:scheme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kumimoji="0" lang="en-US"/>
          </a:p>
        </p:txBody>
      </p:sp>
      <p:sp>
        <p:nvSpPr>
          <p:cNvPr id="11" name="Rectangle 10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en-US" sz="1200" smtClean="0">
                <a:solidFill>
                  <a:schemeClr val="tx2"/>
                </a:solidFill>
              </a:rPr>
              <a:pPr/>
              <a:t>4/14/2016</a:t>
            </a:fld>
            <a:endParaRPr kumimoji="0" lang="en-US"/>
          </a:p>
        </p:txBody>
      </p:sp>
      <p:sp>
        <p:nvSpPr>
          <p:cNvPr id="12" name="Rectangle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en-US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en-US"/>
          </a:p>
        </p:txBody>
      </p:sp>
      <p:sp>
        <p:nvSpPr>
          <p:cNvPr id="13" name="Rectangle 12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 Landscap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spect="1"/>
          </p:cNvSpPr>
          <p:nvPr>
            <p:ph type="pic" sz="quarter" idx="11"/>
          </p:nvPr>
        </p:nvSpPr>
        <p:spPr>
          <a:xfrm>
            <a:off x="4663440" y="3403823"/>
            <a:ext cx="4023360" cy="3017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eaLnBrk="1" latinLnBrk="1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15" name="Rectangle 7"/>
          <p:cNvSpPr>
            <a:spLocks noGrp="1" noChangeAspect="1"/>
          </p:cNvSpPr>
          <p:nvPr>
            <p:ph type="pic" sz="quarter" idx="12"/>
          </p:nvPr>
        </p:nvSpPr>
        <p:spPr>
          <a:xfrm>
            <a:off x="457200" y="3403823"/>
            <a:ext cx="4023360" cy="3017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eaLnBrk="1" latinLnBrk="1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26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4663440" y="228600"/>
            <a:ext cx="4023360" cy="3017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eaLnBrk="1" latinLnBrk="1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27" name="Rectangle 11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228600"/>
            <a:ext cx="4023360" cy="3017520"/>
          </a:xfrm>
        </p:spPr>
        <p:txBody>
          <a:bodyPr anchor="b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en-US" dirty="0" smtClean="0"/>
              <a:t>Click to add caption</a:t>
            </a:r>
            <a:endParaRPr kumimoji="0" lang="en-US" dirty="0"/>
          </a:p>
        </p:txBody>
      </p:sp>
      <p:sp>
        <p:nvSpPr>
          <p:cNvPr id="6" name="Rectangle 5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en-US" sz="1200" smtClean="0">
                <a:solidFill>
                  <a:schemeClr val="tx2"/>
                </a:solidFill>
              </a:rPr>
              <a:pPr/>
              <a:t>4/14/2016</a:t>
            </a:fld>
            <a:endParaRPr kumimoji="0"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en-US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 Mix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spect="1"/>
          </p:cNvSpPr>
          <p:nvPr>
            <p:ph type="pic" sz="quarter" idx="11"/>
          </p:nvPr>
        </p:nvSpPr>
        <p:spPr>
          <a:xfrm>
            <a:off x="5067300" y="3436620"/>
            <a:ext cx="3649900" cy="2889504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eaLnBrk="1" latinLnBrk="1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29" name="Rectangle 7"/>
          <p:cNvSpPr>
            <a:spLocks noGrp="1" noChangeAspect="1"/>
          </p:cNvSpPr>
          <p:nvPr>
            <p:ph type="pic" sz="quarter" idx="12"/>
          </p:nvPr>
        </p:nvSpPr>
        <p:spPr>
          <a:xfrm>
            <a:off x="426720" y="384048"/>
            <a:ext cx="4457700" cy="5943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eaLnBrk="1" latinLnBrk="1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10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5067300" y="389332"/>
            <a:ext cx="3657600" cy="2887269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eaLnBrk="1" latinLnBrk="1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en-US" sz="1200" smtClean="0">
                <a:solidFill>
                  <a:schemeClr val="tx2"/>
                </a:solidFill>
              </a:rPr>
              <a:pPr/>
              <a:t>4/14/2016</a:t>
            </a:fld>
            <a:endParaRPr kumimoji="0"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en-US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-Up Portrait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7"/>
          <p:cNvSpPr>
            <a:spLocks noGrp="1"/>
          </p:cNvSpPr>
          <p:nvPr>
            <p:ph type="pic" sz="quarter" idx="14"/>
          </p:nvPr>
        </p:nvSpPr>
        <p:spPr>
          <a:xfrm>
            <a:off x="2229297" y="228600"/>
            <a:ext cx="228521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eaLnBrk="1" latinLnBrk="1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3" name="Rectangle 7"/>
          <p:cNvSpPr>
            <a:spLocks noGrp="1"/>
          </p:cNvSpPr>
          <p:nvPr>
            <p:ph type="pic" sz="quarter" idx="26"/>
          </p:nvPr>
        </p:nvSpPr>
        <p:spPr>
          <a:xfrm>
            <a:off x="2229297" y="3365392"/>
            <a:ext cx="228521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eaLnBrk="1" latinLnBrk="1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10" name="Rectangle 7"/>
          <p:cNvSpPr>
            <a:spLocks noGrp="1" noChangeAspect="1"/>
          </p:cNvSpPr>
          <p:nvPr>
            <p:ph type="pic" sz="quarter" idx="25"/>
          </p:nvPr>
        </p:nvSpPr>
        <p:spPr>
          <a:xfrm>
            <a:off x="4672217" y="228600"/>
            <a:ext cx="2286000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eaLnBrk="1" latinLnBrk="1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27" name="Rectangle 7"/>
          <p:cNvSpPr>
            <a:spLocks noGrp="1"/>
          </p:cNvSpPr>
          <p:nvPr>
            <p:ph type="pic" sz="quarter" idx="27"/>
          </p:nvPr>
        </p:nvSpPr>
        <p:spPr>
          <a:xfrm>
            <a:off x="4667697" y="3365392"/>
            <a:ext cx="228521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eaLnBrk="1" latinLnBrk="1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6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400497" y="1295400"/>
            <a:ext cx="1676400" cy="1905000"/>
          </a:xfrm>
        </p:spPr>
        <p:txBody>
          <a:bodyPr anchor="b" anchorCtr="0">
            <a:noAutofit/>
          </a:bodyPr>
          <a:lstStyle>
            <a:lvl1pPr marL="0" marR="0" indent="0" algn="r" rtl="0" eaLnBrk="1" latinLnBrk="0" hangingPunct="1">
              <a:spcBef>
                <a:spcPct val="20000"/>
              </a:spcBef>
              <a:buFontTx/>
              <a:buNone/>
              <a:defRPr kumimoji="0"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en-US" dirty="0" smtClean="0"/>
              <a:t>Click to add caption</a:t>
            </a:r>
            <a:endParaRPr kumimoji="0" lang="en-US" dirty="0"/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29" hasCustomPrompt="1"/>
          </p:nvPr>
        </p:nvSpPr>
        <p:spPr>
          <a:xfrm>
            <a:off x="7086600" y="1295400"/>
            <a:ext cx="1676400" cy="1905000"/>
          </a:xfrm>
        </p:spPr>
        <p:txBody>
          <a:bodyPr anchor="b" anchorCtr="0"/>
          <a:lstStyle>
            <a:lvl1pPr marL="0" marR="0" indent="0" algn="l" eaLnBrk="1" latinLnBrk="0" hangingPunct="1">
              <a:buFontTx/>
              <a:buNone/>
              <a:defRPr kumimoji="0" sz="1600" baseline="0"/>
            </a:lvl1pPr>
            <a:extLst/>
          </a:lstStyle>
          <a:p>
            <a:pPr lvl="0"/>
            <a:r>
              <a:rPr kumimoji="0" lang="en-US" dirty="0" smtClean="0"/>
              <a:t>Click to add caption</a:t>
            </a:r>
            <a:endParaRPr kumimoji="0" lang="en-US" dirty="0"/>
          </a:p>
        </p:txBody>
      </p:sp>
      <p:sp>
        <p:nvSpPr>
          <p:cNvPr id="4" name="Rectangle 7"/>
          <p:cNvSpPr>
            <a:spLocks noGrp="1"/>
          </p:cNvSpPr>
          <p:nvPr>
            <p:ph type="body" sz="quarter" idx="28" hasCustomPrompt="1"/>
          </p:nvPr>
        </p:nvSpPr>
        <p:spPr>
          <a:xfrm>
            <a:off x="400497" y="3352800"/>
            <a:ext cx="1676400" cy="1905000"/>
          </a:xfrm>
        </p:spPr>
        <p:txBody>
          <a:bodyPr anchor="t" anchorCtr="0"/>
          <a:lstStyle>
            <a:lvl1pPr marL="0" marR="0" indent="0" algn="r" eaLnBrk="1" latinLnBrk="0" hangingPunct="1">
              <a:buFontTx/>
              <a:buNone/>
              <a:defRPr kumimoji="0" sz="1600" baseline="0"/>
            </a:lvl1pPr>
            <a:extLst/>
          </a:lstStyle>
          <a:p>
            <a:pPr lvl="0"/>
            <a:r>
              <a:rPr kumimoji="0" lang="en-US" dirty="0" smtClean="0"/>
              <a:t>Click to add caption</a:t>
            </a:r>
            <a:endParaRPr kumimoji="0" lang="en-US" dirty="0"/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30" hasCustomPrompt="1"/>
          </p:nvPr>
        </p:nvSpPr>
        <p:spPr>
          <a:xfrm>
            <a:off x="7086600" y="3352800"/>
            <a:ext cx="1676400" cy="1905000"/>
          </a:xfrm>
        </p:spPr>
        <p:txBody>
          <a:bodyPr anchor="t" anchorCtr="0"/>
          <a:lstStyle>
            <a:lvl1pPr marL="0" marR="0" indent="0" algn="l" eaLnBrk="1" latinLnBrk="0" hangingPunct="1">
              <a:buFontTx/>
              <a:buNone/>
              <a:defRPr kumimoji="0" sz="1600" baseline="0"/>
            </a:lvl1pPr>
            <a:extLst/>
          </a:lstStyle>
          <a:p>
            <a:pPr lvl="0"/>
            <a:r>
              <a:rPr kumimoji="0" lang="en-US" dirty="0" smtClean="0"/>
              <a:t>Click to add caption</a:t>
            </a:r>
            <a:endParaRPr kumimoji="0"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en-US" sz="1200" smtClean="0">
                <a:solidFill>
                  <a:schemeClr val="tx2"/>
                </a:solidFill>
              </a:rPr>
              <a:pPr/>
              <a:t>4/14/2016</a:t>
            </a:fld>
            <a:endParaRPr kumimoji="0" lang="en-US"/>
          </a:p>
        </p:txBody>
      </p:sp>
      <p:sp>
        <p:nvSpPr>
          <p:cNvPr id="12" name="Rectangle 11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en-US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en-US"/>
          </a:p>
        </p:txBody>
      </p:sp>
      <p:sp>
        <p:nvSpPr>
          <p:cNvPr id="15" name="Rectangle 14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-Up landscap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7"/>
          <p:cNvSpPr>
            <a:spLocks noGrp="1"/>
          </p:cNvSpPr>
          <p:nvPr>
            <p:ph type="pic" sz="quarter" idx="14"/>
          </p:nvPr>
        </p:nvSpPr>
        <p:spPr>
          <a:xfrm>
            <a:off x="926821" y="533400"/>
            <a:ext cx="3653297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eaLnBrk="1" latinLnBrk="1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8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926821" y="6172200"/>
            <a:ext cx="3657600" cy="304800"/>
          </a:xfrm>
        </p:spPr>
        <p:txBody>
          <a:bodyPr lIns="9144" anchor="t" anchorCtr="0"/>
          <a:lstStyle>
            <a:lvl1pPr marL="0" marR="0" indent="0" algn="l" eaLnBrk="1" latinLnBrk="0" hangingPunct="1">
              <a:buFontTx/>
              <a:buNone/>
              <a:defRPr kumimoji="0" sz="1600" baseline="0"/>
            </a:lvl1pPr>
            <a:extLst/>
          </a:lstStyle>
          <a:p>
            <a:pPr lvl="0"/>
            <a:r>
              <a:rPr kumimoji="0" lang="en-US" dirty="0" smtClean="0"/>
              <a:t>Click to add caption</a:t>
            </a:r>
            <a:endParaRPr kumimoji="0" lang="en-US" dirty="0"/>
          </a:p>
        </p:txBody>
      </p:sp>
      <p:sp>
        <p:nvSpPr>
          <p:cNvPr id="9" name="Rectangle 7"/>
          <p:cNvSpPr>
            <a:spLocks noGrp="1"/>
          </p:cNvSpPr>
          <p:nvPr>
            <p:ph type="pic" sz="quarter" idx="17"/>
          </p:nvPr>
        </p:nvSpPr>
        <p:spPr>
          <a:xfrm>
            <a:off x="4660621" y="533400"/>
            <a:ext cx="3657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eaLnBrk="1" latinLnBrk="1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6" name="Rectangle 7"/>
          <p:cNvSpPr>
            <a:spLocks noGrp="1"/>
          </p:cNvSpPr>
          <p:nvPr>
            <p:ph type="pic" sz="quarter" idx="18"/>
          </p:nvPr>
        </p:nvSpPr>
        <p:spPr>
          <a:xfrm>
            <a:off x="926821" y="3352800"/>
            <a:ext cx="3657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eaLnBrk="1" latinLnBrk="1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Rectangle 7"/>
          <p:cNvSpPr>
            <a:spLocks noGrp="1"/>
          </p:cNvSpPr>
          <p:nvPr>
            <p:ph type="pic" sz="quarter" idx="19"/>
          </p:nvPr>
        </p:nvSpPr>
        <p:spPr>
          <a:xfrm>
            <a:off x="4660621" y="3352800"/>
            <a:ext cx="3657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eaLnBrk="1" latinLnBrk="1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Rectangle 7"/>
          <p:cNvSpPr>
            <a:spLocks noGrp="1"/>
          </p:cNvSpPr>
          <p:nvPr>
            <p:ph type="body" sz="quarter" idx="22" hasCustomPrompt="1"/>
          </p:nvPr>
        </p:nvSpPr>
        <p:spPr>
          <a:xfrm>
            <a:off x="926821" y="152400"/>
            <a:ext cx="3657600" cy="304800"/>
          </a:xfrm>
        </p:spPr>
        <p:txBody>
          <a:bodyPr lIns="9144" anchor="t" anchorCtr="0"/>
          <a:lstStyle>
            <a:lvl1pPr marL="0" marR="0" indent="0" algn="l" eaLnBrk="1" latinLnBrk="0" hangingPunct="1">
              <a:buFontTx/>
              <a:buNone/>
              <a:defRPr kumimoji="0" sz="1600" baseline="0"/>
            </a:lvl1pPr>
            <a:extLst/>
          </a:lstStyle>
          <a:p>
            <a:pPr lvl="0"/>
            <a:r>
              <a:rPr kumimoji="0" lang="en-US" dirty="0" smtClean="0"/>
              <a:t>Click to add caption</a:t>
            </a:r>
            <a:endParaRPr kumimoji="0" lang="en-US" dirty="0"/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3" hasCustomPrompt="1"/>
          </p:nvPr>
        </p:nvSpPr>
        <p:spPr>
          <a:xfrm>
            <a:off x="4660621" y="6172200"/>
            <a:ext cx="3657600" cy="304800"/>
          </a:xfrm>
        </p:spPr>
        <p:txBody>
          <a:bodyPr lIns="9144" anchor="t" anchorCtr="0"/>
          <a:lstStyle>
            <a:lvl1pPr marL="0" marR="0" indent="0" algn="l" eaLnBrk="1" latinLnBrk="0" hangingPunct="1">
              <a:buFontTx/>
              <a:buNone/>
              <a:defRPr kumimoji="0" sz="1600" baseline="0"/>
            </a:lvl1pPr>
            <a:extLst/>
          </a:lstStyle>
          <a:p>
            <a:pPr lvl="0"/>
            <a:r>
              <a:rPr kumimoji="0" lang="en-US" dirty="0" smtClean="0"/>
              <a:t>Click to add caption</a:t>
            </a:r>
            <a:endParaRPr kumimoji="0" lang="en-US" dirty="0"/>
          </a:p>
        </p:txBody>
      </p:sp>
      <p:sp>
        <p:nvSpPr>
          <p:cNvPr id="16" name="Rectangle 7"/>
          <p:cNvSpPr>
            <a:spLocks noGrp="1"/>
          </p:cNvSpPr>
          <p:nvPr>
            <p:ph type="body" sz="quarter" idx="24" hasCustomPrompt="1"/>
          </p:nvPr>
        </p:nvSpPr>
        <p:spPr>
          <a:xfrm>
            <a:off x="4660621" y="152400"/>
            <a:ext cx="3657600" cy="304800"/>
          </a:xfrm>
        </p:spPr>
        <p:txBody>
          <a:bodyPr lIns="9144" anchor="t" anchorCtr="0"/>
          <a:lstStyle>
            <a:lvl1pPr marL="0" marR="0" indent="0" algn="l" eaLnBrk="1" latinLnBrk="0" hangingPunct="1">
              <a:buFontTx/>
              <a:buNone/>
              <a:defRPr kumimoji="0" sz="1600" baseline="0"/>
            </a:lvl1pPr>
            <a:extLst/>
          </a:lstStyle>
          <a:p>
            <a:pPr lvl="0"/>
            <a:r>
              <a:rPr kumimoji="0" lang="en-US" dirty="0" smtClean="0"/>
              <a:t>Click to add caption</a:t>
            </a:r>
            <a:endParaRPr kumimoji="0"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en-US" sz="1200" smtClean="0">
                <a:solidFill>
                  <a:schemeClr val="tx2"/>
                </a:solidFill>
              </a:rPr>
              <a:pPr/>
              <a:t>4/14/2016</a:t>
            </a:fld>
            <a:endParaRPr kumimoji="0" lang="en-US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en-US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en-US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-Up Portrait with Larg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/>
          <p:cNvSpPr>
            <a:spLocks noGrp="1"/>
          </p:cNvSpPr>
          <p:nvPr>
            <p:ph type="pic" sz="quarter" idx="14"/>
          </p:nvPr>
        </p:nvSpPr>
        <p:spPr>
          <a:xfrm>
            <a:off x="152400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eaLnBrk="1" latinLnBrk="1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30" name="Rectangle 7"/>
          <p:cNvSpPr>
            <a:spLocks noGrp="1"/>
          </p:cNvSpPr>
          <p:nvPr>
            <p:ph type="pic" sz="quarter" idx="31"/>
          </p:nvPr>
        </p:nvSpPr>
        <p:spPr>
          <a:xfrm>
            <a:off x="4546600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eaLnBrk="1" latinLnBrk="1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7" name="Rectangle 7"/>
          <p:cNvSpPr>
            <a:spLocks noGrp="1"/>
          </p:cNvSpPr>
          <p:nvPr>
            <p:ph type="pic" sz="quarter" idx="30"/>
          </p:nvPr>
        </p:nvSpPr>
        <p:spPr>
          <a:xfrm>
            <a:off x="2349060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eaLnBrk="1" latinLnBrk="1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29" name="Rectangle 7"/>
          <p:cNvSpPr>
            <a:spLocks noGrp="1"/>
          </p:cNvSpPr>
          <p:nvPr>
            <p:ph type="pic" sz="quarter" idx="32"/>
          </p:nvPr>
        </p:nvSpPr>
        <p:spPr>
          <a:xfrm>
            <a:off x="6740166" y="1524000"/>
            <a:ext cx="2106985" cy="2809311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eaLnBrk="1" latinLnBrk="1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24" name="Rectangle 7"/>
          <p:cNvSpPr>
            <a:spLocks noGrp="1"/>
          </p:cNvSpPr>
          <p:nvPr>
            <p:ph type="body" sz="quarter" idx="29" hasCustomPrompt="1"/>
          </p:nvPr>
        </p:nvSpPr>
        <p:spPr>
          <a:xfrm>
            <a:off x="152400" y="4495800"/>
            <a:ext cx="8763000" cy="1905000"/>
          </a:xfrm>
        </p:spPr>
        <p:txBody>
          <a:bodyPr anchor="t" anchorCtr="0"/>
          <a:lstStyle>
            <a:lvl1pPr marL="0" marR="0" indent="0" algn="l" eaLnBrk="1" latinLnBrk="0" hangingPunct="1">
              <a:buFontTx/>
              <a:buNone/>
              <a:defRPr kumimoji="0" sz="2400" baseline="0"/>
            </a:lvl1pPr>
            <a:extLst/>
          </a:lstStyle>
          <a:p>
            <a:pPr lvl="0"/>
            <a:r>
              <a:rPr kumimoji="0" lang="en-US" dirty="0" smtClean="0"/>
              <a:t>Click to add caption</a:t>
            </a:r>
            <a:endParaRPr kumimoji="0" lang="en-US" dirty="0"/>
          </a:p>
        </p:txBody>
      </p:sp>
      <p:sp>
        <p:nvSpPr>
          <p:cNvPr id="8" name="Rectangle 7"/>
          <p:cNvSpPr>
            <a:spLocks noGrp="1"/>
          </p:cNvSpPr>
          <p:nvPr>
            <p:ph type="dt" sz="half" idx="33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en-US" sz="1200" smtClean="0">
                <a:solidFill>
                  <a:schemeClr val="tx2"/>
                </a:solidFill>
              </a:rPr>
              <a:pPr/>
              <a:t>4/14/2016</a:t>
            </a:fld>
            <a:endParaRPr kumimoji="0"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34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en-US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en-US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35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4-Up: 1 Portrait with  3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/>
          <p:cNvSpPr>
            <a:spLocks noGrp="1"/>
          </p:cNvSpPr>
          <p:nvPr>
            <p:ph type="pic" sz="quarter" idx="14"/>
          </p:nvPr>
        </p:nvSpPr>
        <p:spPr>
          <a:xfrm>
            <a:off x="685800" y="257665"/>
            <a:ext cx="4617720" cy="6172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eaLnBrk="1" latinLnBrk="1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Rectangle 7"/>
          <p:cNvSpPr>
            <a:spLocks noGrp="1" noChangeAspect="1"/>
          </p:cNvSpPr>
          <p:nvPr>
            <p:ph type="pic" sz="quarter" idx="18"/>
          </p:nvPr>
        </p:nvSpPr>
        <p:spPr>
          <a:xfrm>
            <a:off x="5788848" y="257665"/>
            <a:ext cx="2438402" cy="1828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eaLnBrk="1" latinLnBrk="1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6" name="Rectangle 7"/>
          <p:cNvSpPr>
            <a:spLocks noGrp="1" noChangeAspect="1"/>
          </p:cNvSpPr>
          <p:nvPr>
            <p:ph type="pic" sz="quarter" idx="22"/>
          </p:nvPr>
        </p:nvSpPr>
        <p:spPr>
          <a:xfrm>
            <a:off x="5788848" y="2432657"/>
            <a:ext cx="2438402" cy="1828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eaLnBrk="1" latinLnBrk="1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Rectangle 7"/>
          <p:cNvSpPr>
            <a:spLocks noGrp="1" noChangeAspect="1"/>
          </p:cNvSpPr>
          <p:nvPr>
            <p:ph type="pic" sz="quarter" idx="23"/>
          </p:nvPr>
        </p:nvSpPr>
        <p:spPr>
          <a:xfrm>
            <a:off x="5788848" y="4607649"/>
            <a:ext cx="2438402" cy="1828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eaLnBrk="1" latinLnBrk="1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dt" sz="half" idx="24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en-US" sz="1200" smtClean="0">
                <a:solidFill>
                  <a:schemeClr val="tx2"/>
                </a:solidFill>
              </a:rPr>
              <a:pPr/>
              <a:t>4/14/2016</a:t>
            </a:fld>
            <a:endParaRPr kumimoji="0" lang="en-US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en-US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en-US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5-up: 3 Landscape with 2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/>
          </p:cNvSpPr>
          <p:nvPr>
            <p:ph type="pic" sz="quarter" idx="14"/>
          </p:nvPr>
        </p:nvSpPr>
        <p:spPr>
          <a:xfrm>
            <a:off x="609600" y="3429000"/>
            <a:ext cx="207015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eaLnBrk="1" latinLnBrk="1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27" name="Rectangle 7"/>
          <p:cNvSpPr>
            <a:spLocks noGrp="1"/>
          </p:cNvSpPr>
          <p:nvPr>
            <p:ph type="pic" sz="quarter" idx="17"/>
          </p:nvPr>
        </p:nvSpPr>
        <p:spPr>
          <a:xfrm>
            <a:off x="3033848" y="228600"/>
            <a:ext cx="5562600" cy="417195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eaLnBrk="1" latinLnBrk="1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31" name="Rectangle 7"/>
          <p:cNvSpPr>
            <a:spLocks noGrp="1"/>
          </p:cNvSpPr>
          <p:nvPr>
            <p:ph type="pic" sz="quarter" idx="26"/>
          </p:nvPr>
        </p:nvSpPr>
        <p:spPr>
          <a:xfrm>
            <a:off x="609600" y="228600"/>
            <a:ext cx="2070154" cy="29718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eaLnBrk="1" latinLnBrk="1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26" name="Rectangle 7"/>
          <p:cNvSpPr>
            <a:spLocks noGrp="1" noChangeAspect="1"/>
          </p:cNvSpPr>
          <p:nvPr>
            <p:ph type="pic" sz="quarter" idx="27"/>
          </p:nvPr>
        </p:nvSpPr>
        <p:spPr>
          <a:xfrm>
            <a:off x="5943600" y="4495800"/>
            <a:ext cx="2666999" cy="1874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eaLnBrk="1" latinLnBrk="1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23" name="Rectangle 7"/>
          <p:cNvSpPr>
            <a:spLocks noGrp="1" noChangeAspect="1"/>
          </p:cNvSpPr>
          <p:nvPr>
            <p:ph type="pic" sz="quarter" idx="28"/>
          </p:nvPr>
        </p:nvSpPr>
        <p:spPr>
          <a:xfrm>
            <a:off x="3033848" y="4495800"/>
            <a:ext cx="2757352" cy="187452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eaLnBrk="1" latinLnBrk="1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dt" sz="half" idx="29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en-US" sz="1200" smtClean="0">
                <a:solidFill>
                  <a:schemeClr val="tx2"/>
                </a:solidFill>
              </a:rPr>
              <a:pPr/>
              <a:t>4/14/2016</a:t>
            </a:fld>
            <a:endParaRPr kumimoji="0" lang="en-US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0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en-US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en-US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3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5-Up: 3 Portrait with 2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7"/>
          <p:cNvSpPr>
            <a:spLocks noGrp="1"/>
          </p:cNvSpPr>
          <p:nvPr>
            <p:ph type="pic" sz="quarter" idx="26"/>
          </p:nvPr>
        </p:nvSpPr>
        <p:spPr>
          <a:xfrm>
            <a:off x="512134" y="3124200"/>
            <a:ext cx="2606040" cy="32766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eaLnBrk="1" latinLnBrk="1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23" name="Rectangle 7"/>
          <p:cNvSpPr>
            <a:spLocks noGrp="1"/>
          </p:cNvSpPr>
          <p:nvPr>
            <p:ph type="pic" sz="quarter" idx="29"/>
          </p:nvPr>
        </p:nvSpPr>
        <p:spPr>
          <a:xfrm>
            <a:off x="512134" y="228600"/>
            <a:ext cx="39624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eaLnBrk="1" latinLnBrk="1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30" name="Rectangle 7"/>
          <p:cNvSpPr>
            <a:spLocks noGrp="1"/>
          </p:cNvSpPr>
          <p:nvPr>
            <p:ph type="pic" sz="quarter" idx="30"/>
          </p:nvPr>
        </p:nvSpPr>
        <p:spPr>
          <a:xfrm>
            <a:off x="4718374" y="228600"/>
            <a:ext cx="39624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eaLnBrk="1" latinLnBrk="1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22" name="Rectangle 7"/>
          <p:cNvSpPr>
            <a:spLocks noGrp="1"/>
          </p:cNvSpPr>
          <p:nvPr>
            <p:ph type="pic" sz="quarter" idx="27"/>
          </p:nvPr>
        </p:nvSpPr>
        <p:spPr>
          <a:xfrm>
            <a:off x="3293434" y="3124200"/>
            <a:ext cx="2606040" cy="32766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eaLnBrk="1" latinLnBrk="1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31" name="Rectangle 7"/>
          <p:cNvSpPr>
            <a:spLocks noGrp="1"/>
          </p:cNvSpPr>
          <p:nvPr>
            <p:ph type="pic" sz="quarter" idx="28"/>
          </p:nvPr>
        </p:nvSpPr>
        <p:spPr>
          <a:xfrm>
            <a:off x="6074734" y="3124200"/>
            <a:ext cx="2606040" cy="32766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eaLnBrk="1" latinLnBrk="1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en-US" sz="1200" smtClean="0">
                <a:solidFill>
                  <a:schemeClr val="tx2"/>
                </a:solidFill>
              </a:rPr>
              <a:pPr/>
              <a:t>4/14/2016</a:t>
            </a:fld>
            <a:endParaRPr kumimoji="0" lang="en-US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en-US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en-US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qua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 noChangeAspect="1"/>
          </p:cNvSpPr>
          <p:nvPr>
            <p:ph type="pic" sz="quarter" idx="10"/>
          </p:nvPr>
        </p:nvSpPr>
        <p:spPr>
          <a:xfrm>
            <a:off x="3050273" y="1600200"/>
            <a:ext cx="3198127" cy="32004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eaLnBrk="1" latinLnBrk="1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3048000" y="4876800"/>
            <a:ext cx="3200400" cy="12954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sz="1800" i="0"/>
            </a:lvl1pPr>
            <a:extLst/>
          </a:lstStyle>
          <a:p>
            <a:pPr lvl="0"/>
            <a:r>
              <a:rPr kumimoji="0" lang="en-US" dirty="0" smtClean="0"/>
              <a:t>Click to add caption</a:t>
            </a:r>
            <a:endParaRPr kumimoji="0"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en-US" sz="1200" smtClean="0">
                <a:solidFill>
                  <a:schemeClr val="tx2"/>
                </a:solidFill>
              </a:rPr>
              <a:pPr/>
              <a:t>4/14/2016</a:t>
            </a:fld>
            <a:endParaRPr kumimoji="0"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en-US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 Squa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 noChangeAspect="1"/>
          </p:cNvSpPr>
          <p:nvPr>
            <p:ph type="pic" sz="quarter" idx="10"/>
          </p:nvPr>
        </p:nvSpPr>
        <p:spPr>
          <a:xfrm>
            <a:off x="4955273" y="1371600"/>
            <a:ext cx="3198127" cy="32004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eaLnBrk="1" latinLnBrk="1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6" name="Picture Placeholder 5"/>
          <p:cNvSpPr>
            <a:spLocks noGrp="1" noChangeAspect="1"/>
          </p:cNvSpPr>
          <p:nvPr>
            <p:ph type="pic" sz="quarter" idx="14"/>
          </p:nvPr>
        </p:nvSpPr>
        <p:spPr>
          <a:xfrm>
            <a:off x="1143000" y="1371600"/>
            <a:ext cx="3198127" cy="32004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eaLnBrk="1" latinLnBrk="1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4953000" y="4648200"/>
            <a:ext cx="3200400" cy="12954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sz="1800" i="0"/>
            </a:lvl1pPr>
            <a:extLst/>
          </a:lstStyle>
          <a:p>
            <a:pPr lvl="0"/>
            <a:r>
              <a:rPr kumimoji="0" lang="en-US" dirty="0" smtClean="0"/>
              <a:t>Click to add caption</a:t>
            </a:r>
            <a:endParaRPr kumimoji="0"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1143000" y="4648200"/>
            <a:ext cx="3200400" cy="12954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sz="1800" i="0"/>
            </a:lvl1pPr>
            <a:extLst/>
          </a:lstStyle>
          <a:p>
            <a:pPr lvl="0"/>
            <a:r>
              <a:rPr kumimoji="0" lang="en-US" dirty="0" smtClean="0"/>
              <a:t>Click to add caption</a:t>
            </a:r>
            <a:endParaRPr kumimoji="0" lang="en-US" dirty="0"/>
          </a:p>
        </p:txBody>
      </p:sp>
      <p:sp>
        <p:nvSpPr>
          <p:cNvPr id="9" name="Rectangle 8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en-US" sz="1200" smtClean="0">
                <a:solidFill>
                  <a:schemeClr val="tx2"/>
                </a:solidFill>
              </a:rPr>
              <a:pPr/>
              <a:t>4/14/2016</a:t>
            </a:fld>
            <a:endParaRPr kumimoji="0" lang="en-US"/>
          </a:p>
        </p:txBody>
      </p:sp>
      <p:sp>
        <p:nvSpPr>
          <p:cNvPr id="10" name="Rectangle 9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en-US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en-US"/>
          </a:p>
        </p:txBody>
      </p:sp>
      <p:sp>
        <p:nvSpPr>
          <p:cNvPr id="11" name="Rectangle 10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Landscap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spect="1"/>
          </p:cNvSpPr>
          <p:nvPr>
            <p:ph type="pic" sz="quarter" idx="10"/>
          </p:nvPr>
        </p:nvSpPr>
        <p:spPr>
          <a:xfrm>
            <a:off x="914400" y="294590"/>
            <a:ext cx="7467600" cy="56007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en-US" i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eaLnBrk="1" latinLnBrk="1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7" name="Rectangle 5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6019800"/>
            <a:ext cx="7467600" cy="381000"/>
          </a:xfrm>
        </p:spPr>
        <p:txBody>
          <a:bodyPr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en-US" dirty="0" smtClean="0"/>
              <a:t>Click to add caption</a:t>
            </a:r>
            <a:endParaRPr kumimoji="0" lang="en-US" dirty="0"/>
          </a:p>
        </p:txBody>
      </p:sp>
      <p:sp>
        <p:nvSpPr>
          <p:cNvPr id="4" name="Rectangle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en-US" sz="1200" smtClean="0">
                <a:solidFill>
                  <a:schemeClr val="tx2"/>
                </a:solidFill>
              </a:rPr>
              <a:pPr/>
              <a:t>4/14/2016</a:t>
            </a:fld>
            <a:endParaRPr kumimoji="0"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en-US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30"/>
          </p:nvPr>
        </p:nvSpPr>
        <p:spPr>
          <a:xfrm>
            <a:off x="457200" y="2057400"/>
            <a:ext cx="8229600" cy="274320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eaLnBrk="1" latinLnBrk="1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4876800"/>
            <a:ext cx="8229600" cy="14478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sz="1800" i="0"/>
            </a:lvl1pPr>
            <a:extLst/>
          </a:lstStyle>
          <a:p>
            <a:pPr lvl="0"/>
            <a:r>
              <a:rPr kumimoji="0" lang="en-US" dirty="0" smtClean="0"/>
              <a:t>Click to add caption</a:t>
            </a:r>
            <a:endParaRPr kumimoji="0"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en-US" sz="1200" smtClean="0">
                <a:solidFill>
                  <a:schemeClr val="tx2"/>
                </a:solidFill>
              </a:rPr>
              <a:pPr/>
              <a:t>4/14/2016</a:t>
            </a:fld>
            <a:endParaRPr kumimoji="0"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en-US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en-US"/>
          </a:p>
        </p:txBody>
      </p:sp>
      <p:sp>
        <p:nvSpPr>
          <p:cNvPr id="7" name="Rectangle 6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3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extLst/>
          </a:lstStyle>
          <a:p>
            <a:pPr eaLnBrk="1" latinLnBrk="1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4" name="Rectangle 6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1" hangingPunct="1"/>
            <a:r>
              <a:rPr lang="en-US" smtClean="0"/>
              <a:t>Click to edit Master text styles</a:t>
            </a:r>
          </a:p>
          <a:p>
            <a:pPr lvl="1" eaLnBrk="1" latinLnBrk="1" hangingPunct="1"/>
            <a:r>
              <a:rPr lang="en-US" smtClean="0"/>
              <a:t>Second level</a:t>
            </a:r>
          </a:p>
          <a:p>
            <a:pPr lvl="2" eaLnBrk="1" latinLnBrk="1" hangingPunct="1"/>
            <a:r>
              <a:rPr lang="en-US" smtClean="0"/>
              <a:t>Third level</a:t>
            </a:r>
          </a:p>
          <a:p>
            <a:pPr lvl="3" eaLnBrk="1" latinLnBrk="1" hangingPunct="1"/>
            <a:r>
              <a:rPr lang="en-US" smtClean="0"/>
              <a:t>Fourth level</a:t>
            </a:r>
          </a:p>
          <a:p>
            <a:pPr lvl="4" eaLnBrk="1" latinLnBrk="1" hangingPunct="1"/>
            <a:r>
              <a:rPr lang="en-US" smtClean="0"/>
              <a:t>Fifth level</a:t>
            </a:r>
            <a:endParaRPr/>
          </a:p>
        </p:txBody>
      </p:sp>
      <p:sp>
        <p:nvSpPr>
          <p:cNvPr id="2" name="Rectangle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B2EC6F-6501-4E04-BD6C-A8A6CABB2C5B}" type="datetimeFigureOut">
              <a:rPr kumimoji="0" lang="en-US" smtClean="0"/>
              <a:pPr/>
              <a:t>4/14/2016</a:t>
            </a:fld>
            <a:endParaRPr kumimoji="0" lang="en-US"/>
          </a:p>
        </p:txBody>
      </p:sp>
      <p:sp>
        <p:nvSpPr>
          <p:cNvPr id="27" name="Rectangl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24" name="Rectangl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3B0023-0CED-47F7-85AE-654F0B232C2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Portrai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Grp="1"/>
          </p:cNvSpPr>
          <p:nvPr>
            <p:ph type="pic" sz="quarter" idx="10"/>
          </p:nvPr>
        </p:nvSpPr>
        <p:spPr>
          <a:xfrm>
            <a:off x="419375" y="233241"/>
            <a:ext cx="4640305" cy="61722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eaLnBrk="1" latinLnBrk="1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Rectangle 6"/>
          <p:cNvSpPr>
            <a:spLocks noGrp="1"/>
          </p:cNvSpPr>
          <p:nvPr>
            <p:ph type="body" sz="quarter" idx="11" hasCustomPrompt="1"/>
          </p:nvPr>
        </p:nvSpPr>
        <p:spPr>
          <a:xfrm>
            <a:off x="5257800" y="3048000"/>
            <a:ext cx="3505200" cy="3352800"/>
          </a:xfrm>
        </p:spPr>
        <p:txBody>
          <a:bodyPr tIns="91440" bIns="91440" anchor="b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en-US" dirty="0" smtClean="0"/>
              <a:t>Click to add caption</a:t>
            </a:r>
            <a:endParaRPr kumimoji="0" lang="en-US" dirty="0"/>
          </a:p>
        </p:txBody>
      </p:sp>
      <p:sp>
        <p:nvSpPr>
          <p:cNvPr id="4" name="Rectangle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en-US" sz="1200" smtClean="0">
                <a:solidFill>
                  <a:schemeClr val="tx2"/>
                </a:solidFill>
              </a:rPr>
              <a:pPr/>
              <a:t>4/14/2016</a:t>
            </a:fld>
            <a:endParaRPr kumimoji="0" lang="en-U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en-US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andscape (Fullsc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  <a:noFill/>
          <a:ln w="25400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>
              <a:buFontTx/>
              <a:buNone/>
            </a:pPr>
            <a:r>
              <a:rPr kumimoji="0" lang="en-US" i="0" dirty="0" smtClean="0"/>
              <a:t>Click icon</a:t>
            </a:r>
            <a:r>
              <a:rPr kumimoji="0" lang="en-US" i="0" baseline="0" dirty="0" smtClean="0"/>
              <a:t> to add </a:t>
            </a:r>
            <a:r>
              <a:rPr kumimoji="0" lang="en-US" i="0" dirty="0" smtClean="0"/>
              <a:t>full page picture</a:t>
            </a:r>
            <a:endParaRPr kumimoji="0" lang="en-US" i="0" baseline="0" dirty="0" smtClean="0"/>
          </a:p>
          <a:p>
            <a:pPr marL="0" marR="0" indent="0" algn="ctr">
              <a:buFontTx/>
              <a:buNone/>
            </a:pPr>
            <a:endParaRPr kumimoji="0" lang="en-US" i="0" dirty="0" smtClean="0"/>
          </a:p>
          <a:p>
            <a:pPr algn="ctr">
              <a:buFontTx/>
              <a:buNone/>
            </a:pPr>
            <a:endParaRPr kumimoji="0" lang="en-US" i="0" dirty="0" smtClean="0"/>
          </a:p>
          <a:p>
            <a:pPr algn="ctr">
              <a:buFontTx/>
              <a:buNone/>
            </a:pPr>
            <a:endParaRPr kumimoji="0" lang="en-US" i="0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bum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Grp="1"/>
          </p:cNvSpPr>
          <p:nvPr>
            <p:ph type="title" hasCustomPrompt="1"/>
          </p:nvPr>
        </p:nvSpPr>
        <p:spPr>
          <a:xfrm>
            <a:off x="752670" y="4572000"/>
            <a:ext cx="7781730" cy="990600"/>
          </a:xfrm>
        </p:spPr>
        <p:txBody>
          <a:bodyPr vert="horz" bIns="0" anchor="b" anchorCtr="0"/>
          <a:lstStyle>
            <a:lvl1pPr eaLnBrk="1" latinLnBrk="0" hangingPunct="1">
              <a:defRPr kumimoji="0" baseline="0"/>
            </a:lvl1pPr>
            <a:extLst/>
          </a:lstStyle>
          <a:p>
            <a:r>
              <a:rPr kumimoji="0" lang="en-US" dirty="0" smtClean="0"/>
              <a:t>Click to add section title</a:t>
            </a:r>
            <a:endParaRPr kumimoji="0" lang="en-US" dirty="0"/>
          </a:p>
        </p:txBody>
      </p:sp>
      <p:sp>
        <p:nvSpPr>
          <p:cNvPr id="27" name="Rectangle 11"/>
          <p:cNvSpPr>
            <a:spLocks noGrp="1"/>
          </p:cNvSpPr>
          <p:nvPr>
            <p:ph type="body" sz="quarter" idx="14" hasCustomPrompt="1"/>
          </p:nvPr>
        </p:nvSpPr>
        <p:spPr>
          <a:xfrm>
            <a:off x="752670" y="5600700"/>
            <a:ext cx="7772400" cy="838200"/>
          </a:xfrm>
        </p:spPr>
        <p:txBody>
          <a:bodyPr vert="horz" tIns="0"/>
          <a:lstStyle>
            <a:lvl1pPr eaLnBrk="1" latinLnBrk="0" hangingPunct="1">
              <a:buFontTx/>
              <a:buNone/>
              <a:defRPr kumimoji="0" sz="1800"/>
            </a:lvl1pPr>
            <a:extLst/>
          </a:lstStyle>
          <a:p>
            <a:pPr lvl="0"/>
            <a:r>
              <a:rPr kumimoji="0" lang="en-US" dirty="0" smtClean="0"/>
              <a:t>Click to add subtitle</a:t>
            </a:r>
            <a:endParaRPr kumimoji="0" lang="en-US" dirty="0"/>
          </a:p>
        </p:txBody>
      </p:sp>
      <p:sp>
        <p:nvSpPr>
          <p:cNvPr id="7" name="Rectangle 6"/>
          <p:cNvSpPr>
            <a:spLocks noGrp="1"/>
          </p:cNvSpPr>
          <p:nvPr>
            <p:ph type="pic" sz="quarter" idx="11"/>
          </p:nvPr>
        </p:nvSpPr>
        <p:spPr>
          <a:xfrm>
            <a:off x="786338" y="2140695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1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18" name="Rectangle 6"/>
          <p:cNvSpPr>
            <a:spLocks noGrp="1"/>
          </p:cNvSpPr>
          <p:nvPr>
            <p:ph type="pic" sz="quarter" idx="15"/>
          </p:nvPr>
        </p:nvSpPr>
        <p:spPr>
          <a:xfrm>
            <a:off x="3474604" y="2140695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1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Rectangle 6"/>
          <p:cNvSpPr>
            <a:spLocks noGrp="1"/>
          </p:cNvSpPr>
          <p:nvPr>
            <p:ph type="pic" sz="quarter" idx="16"/>
          </p:nvPr>
        </p:nvSpPr>
        <p:spPr>
          <a:xfrm>
            <a:off x="6162870" y="2140695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>
            <a:extLst/>
          </a:lstStyle>
          <a:p>
            <a:pPr algn="ctr" eaLnBrk="1" latinLnBrk="1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8" name="Rectangle 7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en-US" sz="1200" smtClean="0">
                <a:solidFill>
                  <a:schemeClr val="tx2"/>
                </a:solidFill>
              </a:rPr>
              <a:pPr/>
              <a:t>4/14/2016</a:t>
            </a:fld>
            <a:endParaRPr kumimoji="0"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en-US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en-US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2-Up Portrait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8"/>
          <p:cNvSpPr>
            <a:spLocks noGrp="1" noChangeAspect="1"/>
          </p:cNvSpPr>
          <p:nvPr>
            <p:ph type="pic" sz="quarter" idx="10"/>
          </p:nvPr>
        </p:nvSpPr>
        <p:spPr>
          <a:xfrm>
            <a:off x="4722047" y="609600"/>
            <a:ext cx="3431353" cy="4575141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eaLnBrk="1" latinLnBrk="1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11" name="Rectangle 8"/>
          <p:cNvSpPr>
            <a:spLocks noGrp="1" noChangeAspect="1"/>
          </p:cNvSpPr>
          <p:nvPr>
            <p:ph type="pic" sz="quarter" idx="11"/>
          </p:nvPr>
        </p:nvSpPr>
        <p:spPr>
          <a:xfrm>
            <a:off x="1066800" y="609600"/>
            <a:ext cx="3429000" cy="4572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eaLnBrk="1" latinLnBrk="1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3" name="Rectangle 7"/>
          <p:cNvSpPr>
            <a:spLocks noGrp="1"/>
          </p:cNvSpPr>
          <p:nvPr>
            <p:ph type="body" sz="quarter" idx="14" hasCustomPrompt="1"/>
          </p:nvPr>
        </p:nvSpPr>
        <p:spPr>
          <a:xfrm>
            <a:off x="1066800" y="5334000"/>
            <a:ext cx="3429000" cy="1066800"/>
          </a:xfrm>
        </p:spPr>
        <p:txBody>
          <a:bodyPr lIns="91440"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en-US" dirty="0" smtClean="0"/>
              <a:t>Click to add caption</a:t>
            </a:r>
            <a:endParaRPr kumimoji="0" lang="en-US" dirty="0"/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15" hasCustomPrompt="1"/>
          </p:nvPr>
        </p:nvSpPr>
        <p:spPr>
          <a:xfrm>
            <a:off x="4724400" y="5334000"/>
            <a:ext cx="3429000" cy="1066800"/>
          </a:xfrm>
        </p:spPr>
        <p:txBody>
          <a:bodyPr lIns="91440"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en-US" dirty="0" smtClean="0"/>
              <a:t>Click to add caption</a:t>
            </a:r>
            <a:endParaRPr kumimoji="0" lang="en-US" dirty="0"/>
          </a:p>
        </p:txBody>
      </p:sp>
      <p:sp>
        <p:nvSpPr>
          <p:cNvPr id="6" name="Rectangle 5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en-US" sz="1200" smtClean="0">
                <a:solidFill>
                  <a:schemeClr val="tx2"/>
                </a:solidFill>
              </a:rPr>
              <a:pPr/>
              <a:t>4/14/2016</a:t>
            </a:fld>
            <a:endParaRPr kumimoji="0"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en-US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 Landscape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7"/>
          <p:cNvSpPr>
            <a:spLocks noGrp="1" noChangeAspect="1"/>
          </p:cNvSpPr>
          <p:nvPr>
            <p:ph type="pic" sz="quarter" idx="13"/>
          </p:nvPr>
        </p:nvSpPr>
        <p:spPr>
          <a:xfrm>
            <a:off x="4648200" y="1676400"/>
            <a:ext cx="4038600" cy="302895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eaLnBrk="1" latinLnBrk="1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25" name="Rectangle 7"/>
          <p:cNvSpPr>
            <a:spLocks noGrp="1" noChangeAspect="1"/>
          </p:cNvSpPr>
          <p:nvPr>
            <p:ph type="pic" sz="quarter" idx="14"/>
          </p:nvPr>
        </p:nvSpPr>
        <p:spPr>
          <a:xfrm>
            <a:off x="457200" y="1676400"/>
            <a:ext cx="4038600" cy="3028950"/>
          </a:xfrm>
          <a:prstGeom prst="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eaLnBrk="1" latinLnBrk="1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8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0" y="4857750"/>
            <a:ext cx="4038600" cy="1238250"/>
          </a:xfrm>
        </p:spPr>
        <p:txBody>
          <a:bodyPr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en-US" dirty="0" smtClean="0"/>
              <a:t>Click to add caption</a:t>
            </a:r>
            <a:endParaRPr kumimoji="0" lang="en-US" dirty="0"/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17" hasCustomPrompt="1"/>
          </p:nvPr>
        </p:nvSpPr>
        <p:spPr>
          <a:xfrm>
            <a:off x="4648200" y="4857750"/>
            <a:ext cx="4038600" cy="1238250"/>
          </a:xfrm>
        </p:spPr>
        <p:txBody>
          <a:bodyPr rIns="9144"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en-US" dirty="0" smtClean="0"/>
              <a:t>Click to add caption</a:t>
            </a:r>
            <a:endParaRPr kumimoji="0" lang="en-US" dirty="0"/>
          </a:p>
        </p:txBody>
      </p:sp>
      <p:sp>
        <p:nvSpPr>
          <p:cNvPr id="6" name="Rectangle 5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en-US" sz="1200" smtClean="0">
                <a:solidFill>
                  <a:schemeClr val="tx2"/>
                </a:solidFill>
              </a:rPr>
              <a:pPr/>
              <a:t>4/14/2016</a:t>
            </a:fld>
            <a:endParaRPr kumimoji="0"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en-US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en-US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 Mixed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spect="1"/>
          </p:cNvSpPr>
          <p:nvPr>
            <p:ph type="pic" sz="quarter" idx="11"/>
          </p:nvPr>
        </p:nvSpPr>
        <p:spPr>
          <a:xfrm>
            <a:off x="5141976" y="381000"/>
            <a:ext cx="3773424" cy="2830068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eaLnBrk="1" latinLnBrk="1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22" name="Rectangle 7"/>
          <p:cNvSpPr>
            <a:spLocks noGrp="1" noChangeAspect="1"/>
          </p:cNvSpPr>
          <p:nvPr>
            <p:ph type="pic" sz="quarter" idx="12"/>
          </p:nvPr>
        </p:nvSpPr>
        <p:spPr>
          <a:xfrm>
            <a:off x="454152" y="381000"/>
            <a:ext cx="4462272" cy="5949696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eaLnBrk="1" latinLnBrk="1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11" name="Rectangle 7"/>
          <p:cNvSpPr>
            <a:spLocks noGrp="1"/>
          </p:cNvSpPr>
          <p:nvPr>
            <p:ph type="body" sz="quarter" idx="13" hasCustomPrompt="1"/>
          </p:nvPr>
        </p:nvSpPr>
        <p:spPr>
          <a:xfrm>
            <a:off x="5141976" y="3352800"/>
            <a:ext cx="3773425" cy="2971800"/>
          </a:xfrm>
        </p:spPr>
        <p:txBody>
          <a:bodyPr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sz="180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en-US" dirty="0" smtClean="0"/>
              <a:t>Click to add caption</a:t>
            </a:r>
            <a:endParaRPr kumimoji="0"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en-US" sz="1200" smtClean="0">
                <a:solidFill>
                  <a:schemeClr val="tx2"/>
                </a:solidFill>
              </a:rPr>
              <a:pPr/>
              <a:t>4/14/2016</a:t>
            </a:fld>
            <a:endParaRPr kumimoji="0"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en-US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 Portrait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spect="1"/>
          </p:cNvSpPr>
          <p:nvPr>
            <p:ph type="pic" sz="quarter" idx="10"/>
          </p:nvPr>
        </p:nvSpPr>
        <p:spPr>
          <a:xfrm>
            <a:off x="228600" y="1066800"/>
            <a:ext cx="2743200" cy="3657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eaLnBrk="1" latinLnBrk="1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Rectangle 8"/>
          <p:cNvSpPr>
            <a:spLocks noGrp="1" noChangeAspect="1"/>
          </p:cNvSpPr>
          <p:nvPr>
            <p:ph type="pic" sz="quarter" idx="11"/>
          </p:nvPr>
        </p:nvSpPr>
        <p:spPr>
          <a:xfrm>
            <a:off x="3200400" y="1066800"/>
            <a:ext cx="2743200" cy="3657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eaLnBrk="1" latinLnBrk="1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31" name="Rectangle 8"/>
          <p:cNvSpPr>
            <a:spLocks noGrp="1" noChangeAspect="1"/>
          </p:cNvSpPr>
          <p:nvPr>
            <p:ph type="pic" sz="quarter" idx="12"/>
          </p:nvPr>
        </p:nvSpPr>
        <p:spPr>
          <a:xfrm>
            <a:off x="6172200" y="1066800"/>
            <a:ext cx="2743200" cy="36576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sz="240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eaLnBrk="1" latinLnBrk="1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body" sz="quarter" idx="13" hasCustomPrompt="1"/>
          </p:nvPr>
        </p:nvSpPr>
        <p:spPr>
          <a:xfrm>
            <a:off x="228600" y="4876800"/>
            <a:ext cx="2743200" cy="1447800"/>
          </a:xfrm>
        </p:spPr>
        <p:txBody>
          <a:bodyPr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en-US" dirty="0" smtClean="0"/>
              <a:t>Click to add caption</a:t>
            </a:r>
            <a:endParaRPr kumimoji="0" lang="en-US" dirty="0"/>
          </a:p>
        </p:txBody>
      </p:sp>
      <p:sp>
        <p:nvSpPr>
          <p:cNvPr id="6" name="Rectangle 6"/>
          <p:cNvSpPr>
            <a:spLocks noGrp="1"/>
          </p:cNvSpPr>
          <p:nvPr>
            <p:ph type="body" sz="quarter" idx="14" hasCustomPrompt="1"/>
          </p:nvPr>
        </p:nvSpPr>
        <p:spPr>
          <a:xfrm>
            <a:off x="3200400" y="4876800"/>
            <a:ext cx="2743200" cy="1447800"/>
          </a:xfrm>
        </p:spPr>
        <p:txBody>
          <a:bodyPr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en-US" dirty="0" smtClean="0"/>
              <a:t>Click to add caption</a:t>
            </a:r>
            <a:endParaRPr kumimoji="0" lang="en-US" dirty="0"/>
          </a:p>
        </p:txBody>
      </p:sp>
      <p:sp>
        <p:nvSpPr>
          <p:cNvPr id="14" name="Rectangle 6"/>
          <p:cNvSpPr>
            <a:spLocks noGrp="1"/>
          </p:cNvSpPr>
          <p:nvPr>
            <p:ph type="body" sz="quarter" idx="15" hasCustomPrompt="1"/>
          </p:nvPr>
        </p:nvSpPr>
        <p:spPr>
          <a:xfrm>
            <a:off x="6172200" y="4876800"/>
            <a:ext cx="2743200" cy="1447800"/>
          </a:xfrm>
        </p:spPr>
        <p:txBody>
          <a:bodyPr anchor="t" anchorCtr="0">
            <a:noAutofit/>
          </a:bodyPr>
          <a:lstStyle>
            <a:lvl1pPr marL="0" marR="0" indent="0" algn="l" rtl="0" eaLnBrk="1" latinLnBrk="0" hangingPunct="1">
              <a:spcBef>
                <a:spcPct val="20000"/>
              </a:spcBef>
              <a:buFontTx/>
              <a:buNone/>
              <a:defRPr kumimoji="0" sz="18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lvl="0"/>
            <a:r>
              <a:rPr kumimoji="0" lang="en-US" dirty="0" smtClean="0"/>
              <a:t>Click to add caption</a:t>
            </a:r>
            <a:endParaRPr kumimoji="0" lang="en-US" dirty="0"/>
          </a:p>
        </p:txBody>
      </p:sp>
      <p:sp>
        <p:nvSpPr>
          <p:cNvPr id="8" name="Rectangle 7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fld id="{F30C84A2-23CF-44F5-B813-5187ED5C7D1C}" type="datetimeFigureOut">
              <a:rPr kumimoji="0" lang="en-US" sz="1200" smtClean="0">
                <a:solidFill>
                  <a:schemeClr val="tx2"/>
                </a:solidFill>
              </a:rPr>
              <a:pPr/>
              <a:t>4/14/2016</a:t>
            </a:fld>
            <a:endParaRPr kumimoji="0"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pPr algn="r"/>
            <a:fld id="{F99EC173-99AE-4773-AB25-02E469A13EAE}" type="slidenum">
              <a:rPr kumimoji="0" lang="en-US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en-US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pPr eaLnBrk="1" latinLnBrk="1" hangingPunct="1"/>
            <a:r>
              <a:rPr kumimoji="0" lang="en-US" smtClean="0"/>
              <a:t>Click to edit Master title style</a:t>
            </a:r>
            <a:endParaRPr kumimoji="0" lang="en-US" smtClean="0"/>
          </a:p>
        </p:txBody>
      </p:sp>
      <p:sp>
        <p:nvSpPr>
          <p:cNvPr id="13" name="Rectangle 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1" hangingPunct="1"/>
            <a:r>
              <a:rPr kumimoji="0" lang="en-US" smtClean="0"/>
              <a:t>Click to edit Master text styles</a:t>
            </a:r>
          </a:p>
          <a:p>
            <a:pPr lvl="1" eaLnBrk="1" latinLnBrk="1" hangingPunct="1"/>
            <a:r>
              <a:rPr kumimoji="0" lang="en-US" smtClean="0"/>
              <a:t>Second level</a:t>
            </a:r>
          </a:p>
          <a:p>
            <a:pPr lvl="2" eaLnBrk="1" latinLnBrk="1" hangingPunct="1"/>
            <a:r>
              <a:rPr kumimoji="0" lang="en-US" smtClean="0"/>
              <a:t>Third level</a:t>
            </a:r>
          </a:p>
          <a:p>
            <a:pPr lvl="3" eaLnBrk="1" latinLnBrk="1" hangingPunct="1"/>
            <a:r>
              <a:rPr kumimoji="0" lang="en-US" smtClean="0"/>
              <a:t>Fourth level</a:t>
            </a:r>
          </a:p>
          <a:p>
            <a:pPr lvl="4" eaLnBrk="1" latinLnBrk="1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9" name="Rectangle 3"/>
          <p:cNvSpPr>
            <a:spLocks noGrp="1"/>
          </p:cNvSpPr>
          <p:nvPr>
            <p:ph type="dt" sz="half" idx="2"/>
          </p:nvPr>
        </p:nvSpPr>
        <p:spPr>
          <a:xfrm>
            <a:off x="66675" y="6559360"/>
            <a:ext cx="2438400" cy="244475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F30C84A2-23CF-44F5-B813-5187ED5C7D1C}" type="datetimeFigureOut">
              <a:rPr kumimoji="0" lang="en-US" sz="1200" smtClean="0">
                <a:solidFill>
                  <a:schemeClr val="tx2"/>
                </a:solidFill>
              </a:rPr>
              <a:pPr/>
              <a:t>4/14/2016</a:t>
            </a:fld>
            <a:endParaRPr kumimoji="0" lang="en-US" sz="1200" dirty="0">
              <a:solidFill>
                <a:schemeClr val="tx2"/>
              </a:solidFill>
            </a:endParaRPr>
          </a:p>
        </p:txBody>
      </p:sp>
      <p:sp>
        <p:nvSpPr>
          <p:cNvPr id="20" name="Rectangle 25"/>
          <p:cNvSpPr>
            <a:spLocks noGrp="1"/>
          </p:cNvSpPr>
          <p:nvPr>
            <p:ph type="ftr" sz="quarter" idx="3"/>
          </p:nvPr>
        </p:nvSpPr>
        <p:spPr>
          <a:xfrm>
            <a:off x="2995653" y="6558153"/>
            <a:ext cx="4648200" cy="246888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 algn="ctr"/>
            <a:endParaRPr kumimoji="0" lang="en-US" sz="1200" dirty="0">
              <a:solidFill>
                <a:schemeClr val="tx2"/>
              </a:solidFill>
            </a:endParaRPr>
          </a:p>
        </p:txBody>
      </p:sp>
      <p:sp>
        <p:nvSpPr>
          <p:cNvPr id="23" name="Rectangle 16"/>
          <p:cNvSpPr>
            <a:spLocks noGrp="1"/>
          </p:cNvSpPr>
          <p:nvPr>
            <p:ph type="sldNum" sz="quarter" idx="4"/>
          </p:nvPr>
        </p:nvSpPr>
        <p:spPr>
          <a:xfrm>
            <a:off x="8172450" y="6559360"/>
            <a:ext cx="914400" cy="244475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 algn="r"/>
            <a:fld id="{F99EC173-99AE-4773-AB25-02E469A13EAE}" type="slidenum">
              <a:rPr kumimoji="0" lang="en-US" sz="1200" smtClean="0">
                <a:solidFill>
                  <a:schemeClr val="tx2"/>
                </a:solidFill>
              </a:rPr>
              <a:pPr algn="r"/>
              <a:t>‹#›</a:t>
            </a:fld>
            <a:endParaRPr kumimoji="0" lang="en-US" sz="1200" dirty="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200" cap="all" baseline="0">
          <a:solidFill>
            <a:schemeClr val="tx2"/>
          </a:solidFill>
          <a:effectLst>
            <a:outerShdw blurRad="51000" dist="370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  <a:extLst/>
    </p:titleStyle>
    <p:bodyStyle>
      <a:lvl1pPr marL="342900" indent="-342900" algn="l" rtl="0" eaLnBrk="1" latinLnBrk="0" hangingPunct="1">
        <a:spcBef>
          <a:spcPct val="20000"/>
        </a:spcBef>
        <a:buChar char="•"/>
        <a:defRPr kumimoji="0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har char="–"/>
        <a:defRPr kumimoji="0"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har char="•"/>
        <a:defRPr kumimoji="0"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har char="–"/>
        <a:defRPr kumimoji="0"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har char="»"/>
        <a:defRPr kumimoji="0" sz="16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49301" y="73959"/>
            <a:ext cx="7781730" cy="664293"/>
          </a:xfrm>
        </p:spPr>
        <p:txBody>
          <a:bodyPr/>
          <a:lstStyle>
            <a:extLst/>
          </a:lstStyle>
          <a:p>
            <a:r>
              <a:rPr lang="en-US" dirty="0" smtClean="0"/>
              <a:t>Mountain view church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sz="quarter" idx="14"/>
          </p:nvPr>
        </p:nvSpPr>
        <p:spPr>
          <a:xfrm>
            <a:off x="755052" y="855171"/>
            <a:ext cx="2880320" cy="326305"/>
          </a:xfrm>
        </p:spPr>
        <p:txBody>
          <a:bodyPr/>
          <a:lstStyle>
            <a:extLst/>
          </a:lstStyle>
          <a:p>
            <a:pPr marL="0" indent="0"/>
            <a:r>
              <a:rPr lang="en-US" dirty="0" smtClean="0"/>
              <a:t>LPD Church of the Week</a:t>
            </a:r>
            <a:endParaRPr lang="en-US" dirty="0" smtClean="0"/>
          </a:p>
        </p:txBody>
      </p:sp>
      <p:pic>
        <p:nvPicPr>
          <p:cNvPr id="10" name="Picture Placeholder 9"/>
          <p:cNvPicPr>
            <a:picLocks noGrp="1" noChangeAspect="1"/>
          </p:cNvPicPr>
          <p:nvPr>
            <p:ph type="pic" sz="quarter" idx="1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32" r="20732"/>
          <a:stretch>
            <a:fillRect/>
          </a:stretch>
        </p:blipFill>
        <p:spPr>
          <a:xfrm>
            <a:off x="799749" y="1624702"/>
            <a:ext cx="2286000" cy="2286000"/>
          </a:xfrm>
        </p:spPr>
      </p:pic>
      <p:pic>
        <p:nvPicPr>
          <p:cNvPr id="12" name="Picture Placeholder 11"/>
          <p:cNvPicPr>
            <a:picLocks noGrp="1" noChangeAspect="1"/>
          </p:cNvPicPr>
          <p:nvPr>
            <p:ph type="pic" sz="quarter" idx="15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2500"/>
          <a:stretch>
            <a:fillRect/>
          </a:stretch>
        </p:blipFill>
        <p:spPr>
          <a:xfrm>
            <a:off x="3481309" y="1624702"/>
            <a:ext cx="2286000" cy="2286000"/>
          </a:xfrm>
        </p:spPr>
      </p:pic>
      <p:pic>
        <p:nvPicPr>
          <p:cNvPr id="14" name="Picture Placeholder 13"/>
          <p:cNvPicPr>
            <a:picLocks noGrp="1" noChangeAspect="1"/>
          </p:cNvPicPr>
          <p:nvPr>
            <p:ph type="pic" sz="quarter" idx="16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5" r="21875"/>
          <a:stretch>
            <a:fillRect/>
          </a:stretch>
        </p:blipFill>
        <p:spPr>
          <a:xfrm>
            <a:off x="6162869" y="1624702"/>
            <a:ext cx="2286000" cy="2286000"/>
          </a:xfrm>
        </p:spPr>
      </p:pic>
      <p:sp>
        <p:nvSpPr>
          <p:cNvPr id="15" name="TextBox 14"/>
          <p:cNvSpPr txBox="1"/>
          <p:nvPr/>
        </p:nvSpPr>
        <p:spPr>
          <a:xfrm>
            <a:off x="786338" y="4293096"/>
            <a:ext cx="7644693" cy="230832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endParaRPr lang="en-CA" sz="1600" b="1" i="1" dirty="0" smtClean="0"/>
          </a:p>
          <a:p>
            <a:pPr lvl="0"/>
            <a:r>
              <a:rPr lang="en-CA" sz="1600" b="1" i="1" dirty="0" smtClean="0"/>
              <a:t>Praise Points:  </a:t>
            </a:r>
            <a:r>
              <a:rPr lang="en-CA" sz="1600" dirty="0" smtClean="0"/>
              <a:t>Praise </a:t>
            </a:r>
            <a:r>
              <a:rPr lang="en-CA" sz="1600" dirty="0"/>
              <a:t>God for our new Youth </a:t>
            </a:r>
            <a:r>
              <a:rPr lang="en-CA" sz="1600" dirty="0" smtClean="0"/>
              <a:t>Pastor, Will Burgess</a:t>
            </a:r>
            <a:endParaRPr lang="en-CA" sz="1600" dirty="0"/>
          </a:p>
          <a:p>
            <a:pPr lvl="0"/>
            <a:r>
              <a:rPr lang="en-CA" sz="1600" dirty="0"/>
              <a:t>Thank you for new members</a:t>
            </a:r>
          </a:p>
          <a:p>
            <a:pPr lvl="0"/>
            <a:r>
              <a:rPr lang="en-CA" sz="1600" dirty="0"/>
              <a:t>Praise God for an awesome Men’s retreat in partnership with Abby Free </a:t>
            </a:r>
            <a:r>
              <a:rPr lang="en-CA" sz="1600" dirty="0" smtClean="0"/>
              <a:t>EFC</a:t>
            </a:r>
            <a:endParaRPr lang="en-CA" sz="1600" dirty="0"/>
          </a:p>
          <a:p>
            <a:pPr lvl="0"/>
            <a:r>
              <a:rPr lang="en-CA" sz="1600" dirty="0"/>
              <a:t>Thank you for the desire for God’s Word and Holy living in our Church</a:t>
            </a:r>
          </a:p>
          <a:p>
            <a:r>
              <a:rPr lang="en-CA" sz="1600" dirty="0"/>
              <a:t> </a:t>
            </a:r>
            <a:r>
              <a:rPr lang="en-CA" sz="1600" b="1" i="1" dirty="0" smtClean="0"/>
              <a:t>Prayer Requests:   </a:t>
            </a:r>
            <a:r>
              <a:rPr lang="en-CA" sz="1600" dirty="0" smtClean="0"/>
              <a:t>New </a:t>
            </a:r>
            <a:r>
              <a:rPr lang="en-CA" sz="1600" dirty="0"/>
              <a:t>Church </a:t>
            </a:r>
            <a:r>
              <a:rPr lang="en-CA" sz="1600" dirty="0" smtClean="0"/>
              <a:t>building/Office </a:t>
            </a:r>
            <a:r>
              <a:rPr lang="en-CA" sz="1600" dirty="0"/>
              <a:t>space</a:t>
            </a:r>
          </a:p>
          <a:p>
            <a:pPr lvl="0"/>
            <a:r>
              <a:rPr lang="en-CA" sz="1600" dirty="0"/>
              <a:t>Greater hunger for the Spirit of God in everyday life</a:t>
            </a:r>
          </a:p>
          <a:p>
            <a:pPr lvl="0"/>
            <a:r>
              <a:rPr lang="en-CA" sz="1600" dirty="0"/>
              <a:t>Greater impact on our community for </a:t>
            </a:r>
            <a:r>
              <a:rPr lang="en-CA" sz="1600" dirty="0" smtClean="0"/>
              <a:t>Jesus</a:t>
            </a:r>
          </a:p>
          <a:p>
            <a:pPr lvl="0"/>
            <a:endParaRPr lang="en-CA" sz="1600" dirty="0"/>
          </a:p>
        </p:txBody>
      </p:sp>
    </p:spTree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ssicPhotoAlbum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70000"/>
                <a:satMod val="350000"/>
              </a:schemeClr>
            </a:gs>
          </a:gsLst>
          <a:path path="circle">
            <a:fillToRect l="51000" t="-20000" r="2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25000"/>
                <a:satMod val="350000"/>
              </a:schemeClr>
              <a:schemeClr val="phClr">
                <a:tint val="83000"/>
                <a:satMod val="115000"/>
              </a:schemeClr>
            </a:duotone>
          </a:blip>
          <a:tile tx="0" ty="0" sx="120000" sy="120000" flip="xy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B808E35-83D1-48E3-A75A-CC31CF5530F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Classic photo album</Template>
  <TotalTime>0</TotalTime>
  <Words>54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Century Schoolbook</vt:lpstr>
      <vt:lpstr>ClassicPhotoAlbum</vt:lpstr>
      <vt:lpstr>Mountain view church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2016-04-14T16:52:22Z</dcterms:created>
  <dcterms:modified xsi:type="dcterms:W3CDTF">2016-04-14T17:13:52Z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TC101769239990</vt:lpwstr>
  </property>
</Properties>
</file>