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9ED"/>
    <a:srgbClr val="99CCFF"/>
    <a:srgbClr val="FF5BAD"/>
    <a:srgbClr val="0A6192"/>
    <a:srgbClr val="0C72AA"/>
    <a:srgbClr val="0987CD"/>
    <a:srgbClr val="027FD4"/>
    <a:srgbClr val="19A1FD"/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4" autoAdjust="0"/>
  </p:normalViewPr>
  <p:slideViewPr>
    <p:cSldViewPr>
      <p:cViewPr varScale="1">
        <p:scale>
          <a:sx n="68" d="100"/>
          <a:sy n="68" d="100"/>
        </p:scale>
        <p:origin x="255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352800"/>
            <a:ext cx="6172200" cy="762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4279900"/>
            <a:ext cx="5638800" cy="7620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16C6EF-67C9-48B5-9004-3A438E81BE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9CC9C-E1D6-4478-B329-6990D9CA09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2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838200"/>
            <a:ext cx="22479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838200"/>
            <a:ext cx="65913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43EE7-8C26-4869-9553-9A73E623CA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0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E016E-A96C-43E6-A21D-E42565AA6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5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406900"/>
            <a:ext cx="68183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906713"/>
            <a:ext cx="7123112" cy="12842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4E427-4B3D-4625-B67D-3014D09F39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0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838200"/>
            <a:ext cx="3543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838200"/>
            <a:ext cx="3543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13407-08ED-43D9-BDF3-D93F458101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4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DB2BE-1C8B-448A-8A99-C7C40C0DB5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8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F159-41F9-4AD8-A8CA-926B947ED7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E58DD-BBB6-4213-84DB-7D6EBCD9BF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6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3FE47-98F7-4EDF-9911-7F9771225A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33B7A-ADB3-4469-B899-907B532FB5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838200"/>
            <a:ext cx="7239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51E3BBD5-A3FB-4C98-BE86-3062A6C3E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accent4">
              <a:lumMod val="75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accent4">
              <a:lumMod val="7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accent4">
              <a:lumMod val="75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accent4">
              <a:lumMod val="75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52800"/>
            <a:ext cx="8280920" cy="762000"/>
          </a:xfrm>
        </p:spPr>
        <p:txBody>
          <a:bodyPr/>
          <a:lstStyle/>
          <a:p>
            <a:r>
              <a:rPr lang="en-US" dirty="0" smtClean="0"/>
              <a:t>The Rock Christian Fellowship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0612" y="4114800"/>
            <a:ext cx="5638800" cy="762000"/>
          </a:xfrm>
        </p:spPr>
        <p:txBody>
          <a:bodyPr/>
          <a:lstStyle/>
          <a:p>
            <a:r>
              <a:rPr lang="en-US" dirty="0" smtClean="0"/>
              <a:t>Church of the Week</a:t>
            </a:r>
            <a:endParaRPr lang="en-US" dirty="0"/>
          </a:p>
        </p:txBody>
      </p:sp>
      <p:pic>
        <p:nvPicPr>
          <p:cNvPr id="1026" name="Picture 2" descr="327e98544e7413f4a5bf107870bd6ff0de7d9cc4@zimb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48247" y="-7685183"/>
            <a:ext cx="314576" cy="2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89d55bd78581b396aae0afbbe7c63c2a1ff8b96b@zimb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815733"/>
            <a:ext cx="3672408" cy="21496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5BAD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327e98544e7413f4a5bf107870bd6ff0de7d9cc4@zimb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815733"/>
            <a:ext cx="2854454" cy="21503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5BAD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72200" y="308558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2">
                    <a:lumMod val="50000"/>
                  </a:schemeClr>
                </a:solidFill>
              </a:rPr>
              <a:t>Easter Sunrise Service</a:t>
            </a:r>
            <a:endParaRPr lang="en-C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3107937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2">
                    <a:lumMod val="50000"/>
                  </a:schemeClr>
                </a:solidFill>
              </a:rPr>
              <a:t>Evening Service</a:t>
            </a:r>
            <a:endParaRPr lang="en-C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5043854"/>
            <a:ext cx="7292280" cy="1477328"/>
          </a:xfrm>
          <a:prstGeom prst="rect">
            <a:avLst/>
          </a:prstGeom>
          <a:solidFill>
            <a:srgbClr val="CAD9ED"/>
          </a:solidFill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2">
                    <a:lumMod val="50000"/>
                  </a:schemeClr>
                </a:solidFill>
              </a:rPr>
              <a:t>Praise Points/Requests</a:t>
            </a:r>
            <a:r>
              <a:rPr lang="en-CA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2">
                    <a:lumMod val="50000"/>
                  </a:schemeClr>
                </a:solidFill>
              </a:rPr>
              <a:t>Praise for the annual Ladysmith Celebration of Light fundraiser raised over $8000 for the Ladysmith Soup Kitchen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2">
                    <a:lumMod val="50000"/>
                  </a:schemeClr>
                </a:solidFill>
              </a:rPr>
              <a:t>Please pray for </a:t>
            </a:r>
            <a:r>
              <a:rPr lang="en-CA" dirty="0">
                <a:solidFill>
                  <a:schemeClr val="bg2">
                    <a:lumMod val="50000"/>
                  </a:schemeClr>
                </a:solidFill>
              </a:rPr>
              <a:t>continued unity, blessing, and the Lord's guidance in all we do.</a:t>
            </a:r>
            <a:endParaRPr lang="en-CA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7">
      <a:dk1>
        <a:srgbClr val="82979A"/>
      </a:dk1>
      <a:lt1>
        <a:srgbClr val="FFFFFF"/>
      </a:lt1>
      <a:dk2>
        <a:srgbClr val="FF5BAD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6E8083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82979A"/>
        </a:dk1>
        <a:lt1>
          <a:srgbClr val="FFFFFF"/>
        </a:lt1>
        <a:dk2>
          <a:srgbClr val="FF5BAD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6E8083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0F9BA96-AD61-47DA-AE7E-33380B1320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Botanical extract design slides</Template>
  <TotalTime>14</TotalTime>
  <Words>51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The Rock Christian Fellowship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Rock Christian Fellowship</dc:title>
  <dc:creator>LPD office</dc:creator>
  <cp:keywords/>
  <cp:lastModifiedBy>LPD office</cp:lastModifiedBy>
  <cp:revision>2</cp:revision>
  <cp:lastPrinted>1601-01-01T00:00:00Z</cp:lastPrinted>
  <dcterms:created xsi:type="dcterms:W3CDTF">2016-03-31T23:26:54Z</dcterms:created>
  <dcterms:modified xsi:type="dcterms:W3CDTF">2016-03-31T23:40:57Z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TC010900201033</vt:lpwstr>
  </property>
</Properties>
</file>