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5/26/2016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536" y="30179"/>
            <a:ext cx="10199077" cy="718851"/>
          </a:xfrm>
        </p:spPr>
        <p:txBody>
          <a:bodyPr/>
          <a:lstStyle/>
          <a:p>
            <a:r>
              <a:rPr lang="en-CA" sz="4400" dirty="0" smtClean="0"/>
              <a:t>Servants </a:t>
            </a:r>
            <a:r>
              <a:rPr lang="en-CA" sz="4400" dirty="0" smtClean="0"/>
              <a:t>Vancouver</a:t>
            </a:r>
            <a:r>
              <a:rPr lang="en-CA" dirty="0"/>
              <a:t> </a:t>
            </a:r>
            <a:r>
              <a:rPr lang="en-CA" sz="4000" dirty="0" smtClean="0"/>
              <a:t>(Jonathan </a:t>
            </a:r>
            <a:r>
              <a:rPr lang="en-CA" sz="4000" dirty="0" smtClean="0"/>
              <a:t>Ng)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7363" y="697282"/>
            <a:ext cx="3331693" cy="434974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LPD Church of the Week</a:t>
            </a:r>
            <a:endParaRPr lang="en-CA" sz="2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83" y="4503182"/>
            <a:ext cx="2922494" cy="20383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03" y="4503182"/>
            <a:ext cx="2849580" cy="20383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0" y="4503183"/>
            <a:ext cx="2898703" cy="20383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9990" y="1090882"/>
            <a:ext cx="3947374" cy="3070448"/>
          </a:xfrm>
          <a:prstGeom prst="rect">
            <a:avLst/>
          </a:prstGeom>
          <a:ln>
            <a:noFill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i="1" dirty="0" smtClean="0">
                <a:solidFill>
                  <a:schemeClr val="bg1"/>
                </a:solidFill>
              </a:rPr>
              <a:t>Prayer Requests: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</a:rPr>
              <a:t>More workers for the harvest to work towards </a:t>
            </a:r>
            <a:r>
              <a:rPr lang="en-CA" b="1" i="1" dirty="0" smtClean="0">
                <a:solidFill>
                  <a:schemeClr val="bg1"/>
                </a:solidFill>
              </a:rPr>
              <a:t>shalom </a:t>
            </a:r>
            <a:r>
              <a:rPr lang="en-CA" b="1" dirty="0" smtClean="0">
                <a:solidFill>
                  <a:schemeClr val="bg1"/>
                </a:solidFill>
              </a:rPr>
              <a:t>in the Downtown Eastside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</a:rPr>
              <a:t>More churches to engage the Downtown Eastsides of their neighbourhoods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b="1" dirty="0" smtClean="0">
                <a:solidFill>
                  <a:schemeClr val="bg1"/>
                </a:solidFill>
              </a:rPr>
              <a:t>Our neighbours to experience an abundant life in Jesus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31685" y="1222460"/>
            <a:ext cx="7157041" cy="293887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900" b="1" i="1" dirty="0" smtClean="0">
                <a:solidFill>
                  <a:schemeClr val="bg1"/>
                </a:solidFill>
              </a:rPr>
              <a:t>Ministry Philosophy - </a:t>
            </a:r>
            <a:r>
              <a:rPr lang="en-CA" b="1" i="1" dirty="0" smtClean="0">
                <a:solidFill>
                  <a:schemeClr val="bg1"/>
                </a:solidFill>
              </a:rPr>
              <a:t>“seeking the shalom of the neighbourhood”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900" b="1" dirty="0" smtClean="0">
                <a:solidFill>
                  <a:schemeClr val="bg1"/>
                </a:solidFill>
              </a:rPr>
              <a:t>Emphasis on healthy, Christ-centred relationships and restoring the image of God in each person.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900" b="1" dirty="0" smtClean="0">
                <a:solidFill>
                  <a:schemeClr val="bg1"/>
                </a:solidFill>
              </a:rPr>
              <a:t>Community focus: we do things as a team, for practical and theological reasons.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900" b="1" dirty="0" smtClean="0">
                <a:solidFill>
                  <a:schemeClr val="bg1"/>
                </a:solidFill>
              </a:rPr>
              <a:t>Helping out while respecting each person’s dignity: People are our </a:t>
            </a:r>
            <a:r>
              <a:rPr lang="en-CA" sz="1900" b="1" i="1" dirty="0" smtClean="0">
                <a:solidFill>
                  <a:schemeClr val="bg1"/>
                </a:solidFill>
              </a:rPr>
              <a:t>friends</a:t>
            </a:r>
            <a:r>
              <a:rPr lang="en-CA" sz="1900" b="1" dirty="0" smtClean="0">
                <a:solidFill>
                  <a:schemeClr val="bg1"/>
                </a:solidFill>
              </a:rPr>
              <a:t>, not our </a:t>
            </a:r>
            <a:r>
              <a:rPr lang="en-CA" sz="1900" b="1" i="1" dirty="0" smtClean="0">
                <a:solidFill>
                  <a:schemeClr val="bg1"/>
                </a:solidFill>
              </a:rPr>
              <a:t>clients.</a:t>
            </a:r>
            <a:endParaRPr lang="en-CA" sz="1900" b="1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1900" b="1" dirty="0" smtClean="0">
                <a:solidFill>
                  <a:schemeClr val="bg1"/>
                </a:solidFill>
              </a:rPr>
              <a:t>In many ways, we are like family to people who have no family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9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51</TotalTime>
  <Words>120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2</vt:lpstr>
      <vt:lpstr>Quotable</vt:lpstr>
      <vt:lpstr>Servants Vancouver (Jonathan Ng)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Servants Vancouver (Jonathan Ng)</dc:title>
  <dc:creator>LPD office</dc:creator>
  <cp:lastModifiedBy>LPD office</cp:lastModifiedBy>
  <cp:revision>4</cp:revision>
  <dcterms:created xsi:type="dcterms:W3CDTF">2016-05-25T22:35:59Z</dcterms:created>
  <dcterms:modified xsi:type="dcterms:W3CDTF">2016-05-26T16:47:35Z</dcterms:modified>
</cp:coreProperties>
</file>