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FDBE7"/>
    <a:srgbClr val="9AD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6/9/2016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7498" y="3152416"/>
            <a:ext cx="6037728" cy="1197737"/>
          </a:xfrm>
        </p:spPr>
        <p:txBody>
          <a:bodyPr>
            <a:noAutofit/>
          </a:bodyPr>
          <a:lstStyle/>
          <a:p>
            <a:r>
              <a:rPr lang="en-CA" dirty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ea typeface="+mn-ea"/>
                <a:cs typeface="+mn-cs"/>
              </a:rPr>
              <a:t>Port Alberni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16847" y="111473"/>
            <a:ext cx="5074024" cy="754025"/>
          </a:xfrm>
        </p:spPr>
        <p:txBody>
          <a:bodyPr/>
          <a:lstStyle/>
          <a:p>
            <a:r>
              <a:rPr lang="en-CA" dirty="0" smtClean="0"/>
              <a:t>LPD Missionary of the Week</a:t>
            </a:r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344" y="1186734"/>
            <a:ext cx="2315966" cy="231596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0568" y="1019676"/>
            <a:ext cx="1958805" cy="231596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HeroicExtremeLeftFacing"/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7585" y="1267366"/>
            <a:ext cx="2532548" cy="168671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TextBox 6"/>
          <p:cNvSpPr txBox="1"/>
          <p:nvPr/>
        </p:nvSpPr>
        <p:spPr>
          <a:xfrm flipH="1">
            <a:off x="682750" y="477371"/>
            <a:ext cx="2861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dirty="0" smtClean="0">
                <a:solidFill>
                  <a:srgbClr val="9FDBE7"/>
                </a:solidFill>
              </a:rPr>
              <a:t>Nori and Shelley Anderson</a:t>
            </a:r>
            <a:endParaRPr lang="en-CA" b="1" dirty="0">
              <a:solidFill>
                <a:srgbClr val="9FDBE7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82377" y="4648990"/>
            <a:ext cx="10737593" cy="1815882"/>
          </a:xfrm>
          <a:prstGeom prst="rect">
            <a:avLst/>
          </a:prstGeom>
          <a:noFill/>
          <a:ln w="38100">
            <a:solidFill>
              <a:srgbClr val="9AD9E5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We are trusting God for a Core Group of at least 10 adults.  Please pray that God will bring those folks to us as we land in Port Alberni at the beginning of August</a:t>
            </a:r>
            <a:r>
              <a:rPr lang="en-US" sz="1600" dirty="0" smtClean="0"/>
              <a:t>.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Housing </a:t>
            </a:r>
            <a:r>
              <a:rPr lang="en-US" sz="1600" dirty="0"/>
              <a:t>-  please pray that He will lead us to the right home at an affordable price where our ministry will begin.</a:t>
            </a:r>
            <a:br>
              <a:rPr lang="en-US" sz="1600" dirty="0"/>
            </a:b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Please </a:t>
            </a:r>
            <a:r>
              <a:rPr lang="en-US" sz="1600" dirty="0"/>
              <a:t>pray that God will raise up not only prayer partners but financial partners who will journey with us as we trust God to bring this work to self-sufficiency in the next couple of years</a:t>
            </a:r>
            <a:r>
              <a:rPr lang="en-US" sz="1600" dirty="0" smtClean="0"/>
              <a:t>.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2047772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25</TotalTime>
  <Words>25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Port Alberni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 Alberni Impact</dc:title>
  <dc:creator>LPD office</dc:creator>
  <cp:lastModifiedBy>LPD office</cp:lastModifiedBy>
  <cp:revision>5</cp:revision>
  <dcterms:created xsi:type="dcterms:W3CDTF">2016-06-09T15:41:13Z</dcterms:created>
  <dcterms:modified xsi:type="dcterms:W3CDTF">2016-06-09T17:01:07Z</dcterms:modified>
</cp:coreProperties>
</file>