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3914" y="3249665"/>
            <a:ext cx="5636108" cy="659155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Nanoose efc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1200" y="3987415"/>
            <a:ext cx="10993546" cy="590321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Lpd Church of the week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36" y="3328260"/>
            <a:ext cx="3445054" cy="2390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4" y="3328260"/>
            <a:ext cx="3300729" cy="2390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8531" y="821101"/>
            <a:ext cx="11943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01613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1A3260"/>
                </a:solidFill>
              </a:rPr>
              <a:t>We praise the Lord for the four people </a:t>
            </a:r>
            <a:r>
              <a:rPr lang="en-CA" sz="2000">
                <a:solidFill>
                  <a:srgbClr val="1A3260"/>
                </a:solidFill>
              </a:rPr>
              <a:t>baptized </a:t>
            </a:r>
            <a:r>
              <a:rPr lang="en-CA" sz="2000" smtClean="0">
                <a:solidFill>
                  <a:srgbClr val="1A3260"/>
                </a:solidFill>
              </a:rPr>
              <a:t>on </a:t>
            </a:r>
            <a:r>
              <a:rPr lang="en-CA" sz="2000" dirty="0">
                <a:solidFill>
                  <a:srgbClr val="1A3260"/>
                </a:solidFill>
              </a:rPr>
              <a:t>Sunday the 19th. </a:t>
            </a:r>
            <a:r>
              <a:rPr lang="en-CA" sz="2000" dirty="0" smtClean="0">
                <a:solidFill>
                  <a:srgbClr val="1A3260"/>
                </a:solidFill>
              </a:rPr>
              <a:t>  The </a:t>
            </a:r>
            <a:r>
              <a:rPr lang="en-CA" sz="2000" dirty="0">
                <a:solidFill>
                  <a:srgbClr val="1A3260"/>
                </a:solidFill>
              </a:rPr>
              <a:t>youngest was 11 and the eldest </a:t>
            </a:r>
            <a:r>
              <a:rPr lang="en-CA" sz="2000" dirty="0" smtClean="0">
                <a:solidFill>
                  <a:srgbClr val="1A3260"/>
                </a:solidFill>
              </a:rPr>
              <a:t>60!  Please </a:t>
            </a:r>
            <a:r>
              <a:rPr lang="en-CA" sz="2000" dirty="0">
                <a:solidFill>
                  <a:srgbClr val="1A3260"/>
                </a:solidFill>
              </a:rPr>
              <a:t>pray for Byron, Lynn, Tim and Gord and their continued growth in grace</a:t>
            </a:r>
            <a:r>
              <a:rPr lang="en-CA" sz="2000" dirty="0" smtClean="0">
                <a:solidFill>
                  <a:srgbClr val="1A3260"/>
                </a:solidFill>
              </a:rPr>
              <a:t>.</a:t>
            </a:r>
          </a:p>
          <a:p>
            <a:pPr marL="285750" indent="-201613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1A3260"/>
                </a:solidFill>
              </a:rPr>
              <a:t>Two </a:t>
            </a:r>
            <a:r>
              <a:rPr lang="en-CA" sz="2000" dirty="0">
                <a:solidFill>
                  <a:srgbClr val="1A3260"/>
                </a:solidFill>
              </a:rPr>
              <a:t>of our members just returned from a short term mission trip to Malawi. </a:t>
            </a:r>
            <a:endParaRPr lang="en-CA" sz="2000" dirty="0" smtClean="0">
              <a:solidFill>
                <a:srgbClr val="1A3260"/>
              </a:solidFill>
            </a:endParaRPr>
          </a:p>
          <a:p>
            <a:pPr marL="285750" indent="-201613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1A3260"/>
                </a:solidFill>
              </a:rPr>
              <a:t>Please </a:t>
            </a:r>
            <a:r>
              <a:rPr lang="en-CA" sz="2000" dirty="0">
                <a:solidFill>
                  <a:srgbClr val="1A3260"/>
                </a:solidFill>
              </a:rPr>
              <a:t>pray for our continued ability to support our various missions in Pakistan, Madagascar, Ukraine, Zimbabwe, Uganda, South Africa and the </a:t>
            </a:r>
            <a:r>
              <a:rPr lang="en-CA" sz="2000" dirty="0" smtClean="0">
                <a:solidFill>
                  <a:srgbClr val="1A3260"/>
                </a:solidFill>
              </a:rPr>
              <a:t>Philippines.</a:t>
            </a:r>
            <a:endParaRPr lang="en-CA" sz="2000" dirty="0">
              <a:solidFill>
                <a:srgbClr val="1A3260"/>
              </a:solidFill>
            </a:endParaRPr>
          </a:p>
          <a:p>
            <a:pPr marL="285750" indent="-201613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1A3260"/>
                </a:solidFill>
              </a:rPr>
              <a:t>We </a:t>
            </a:r>
            <a:r>
              <a:rPr lang="en-CA" sz="2000" dirty="0">
                <a:solidFill>
                  <a:srgbClr val="1A3260"/>
                </a:solidFill>
              </a:rPr>
              <a:t>are thankful to our ladies sewing group which is heavily engaged in making clothing sent to various missions</a:t>
            </a:r>
          </a:p>
        </p:txBody>
      </p:sp>
    </p:spTree>
    <p:extLst>
      <p:ext uri="{BB962C8B-B14F-4D97-AF65-F5344CB8AC3E}">
        <p14:creationId xmlns:p14="http://schemas.microsoft.com/office/powerpoint/2010/main" val="8570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15</TotalTime>
  <Words>62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Gill Sans MT</vt:lpstr>
      <vt:lpstr>Wingdings 2</vt:lpstr>
      <vt:lpstr>Dividend</vt:lpstr>
      <vt:lpstr>Nanoose efc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Nanoose efc</dc:title>
  <dc:creator>LPD office</dc:creator>
  <cp:lastModifiedBy>LPD office</cp:lastModifiedBy>
  <cp:revision>4</cp:revision>
  <dcterms:created xsi:type="dcterms:W3CDTF">2016-06-22T21:37:08Z</dcterms:created>
  <dcterms:modified xsi:type="dcterms:W3CDTF">2016-06-22T21:57:37Z</dcterms:modified>
</cp:coreProperties>
</file>