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6644" y="84264"/>
            <a:ext cx="9906169" cy="856207"/>
          </a:xfrm>
        </p:spPr>
        <p:txBody>
          <a:bodyPr/>
          <a:lstStyle/>
          <a:p>
            <a:r>
              <a:rPr lang="en-US" dirty="0"/>
              <a:t>Grace Community Church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2756" y="1014475"/>
            <a:ext cx="3905419" cy="52705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LPD Church of the Week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220" y="1888141"/>
            <a:ext cx="1872208" cy="187220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3449" y="4892445"/>
            <a:ext cx="3333750" cy="15049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1079299" y="1615529"/>
            <a:ext cx="6546914" cy="50552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65113"/>
            <a:endParaRPr lang="en-CA" sz="2000" dirty="0" smtClean="0"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</a:endParaRPr>
          </a:p>
          <a:p>
            <a:pPr marL="265113"/>
            <a:r>
              <a:rPr lang="en-CA" sz="2000" dirty="0" smtClean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Please </a:t>
            </a: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join in </a:t>
            </a: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 </a:t>
            </a: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prayer </a:t>
            </a: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for:</a:t>
            </a:r>
            <a:endParaRPr lang="en-CA" sz="2000" dirty="0"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</a:endParaRPr>
          </a:p>
          <a:p>
            <a:pPr marL="285750" indent="-285750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CA" sz="2000" dirty="0"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</a:endParaRP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Pitt Meadows Day Saturday 4th June</a:t>
            </a: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10 years of outreach to the community through </a:t>
            </a:r>
            <a:r>
              <a:rPr lang="en-CA" sz="2000" dirty="0" smtClean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free </a:t>
            </a: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hot </a:t>
            </a:r>
            <a:r>
              <a:rPr lang="en-CA" sz="2000" dirty="0" smtClean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dogs/chips/drinks after parade</a:t>
            </a:r>
            <a:endParaRPr lang="en-CA" sz="2000" dirty="0"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</a:endParaRP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Pray that God would use this outreach</a:t>
            </a: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The continued work of God in His people’s hearts</a:t>
            </a: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The 50 kids who attend Sunday School</a:t>
            </a: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 smtClean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Fellowship </a:t>
            </a: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lunch held twice a month</a:t>
            </a: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Discernment as they face the issue of space</a:t>
            </a: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The welcoming and active church family who share in church </a:t>
            </a:r>
            <a:r>
              <a:rPr lang="en-CA" sz="2000" dirty="0" smtClean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ministry</a:t>
            </a:r>
          </a:p>
          <a:p>
            <a:pPr marL="530225" indent="-265113">
              <a:spcAft>
                <a:spcPts val="3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2000" dirty="0" smtClean="0"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</a:rPr>
              <a:t>Provision as they face the issue of a new roof</a:t>
            </a:r>
          </a:p>
          <a:p>
            <a:pPr marL="265112">
              <a:spcAft>
                <a:spcPts val="300"/>
              </a:spcAft>
              <a:buClr>
                <a:schemeClr val="tx1"/>
              </a:buClr>
            </a:pPr>
            <a:endParaRPr lang="en-CA" sz="2000" dirty="0"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883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24</TotalTime>
  <Words>91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Rockwell</vt:lpstr>
      <vt:lpstr>Damask</vt:lpstr>
      <vt:lpstr>Grace Community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Community Church</dc:title>
  <dc:creator>LPD office</dc:creator>
  <cp:lastModifiedBy>LPD office</cp:lastModifiedBy>
  <cp:revision>3</cp:revision>
  <dcterms:created xsi:type="dcterms:W3CDTF">2016-06-02T18:24:49Z</dcterms:created>
  <dcterms:modified xsi:type="dcterms:W3CDTF">2016-06-02T18:49:03Z</dcterms:modified>
</cp:coreProperties>
</file>