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85" y="1020432"/>
            <a:ext cx="10993549" cy="1475013"/>
          </a:xfrm>
        </p:spPr>
        <p:txBody>
          <a:bodyPr/>
          <a:lstStyle/>
          <a:p>
            <a:r>
              <a:rPr lang="en-CA" dirty="0" smtClean="0"/>
              <a:t>ABBOTSFORD VISION CHURCH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88" y="2476289"/>
            <a:ext cx="10993546" cy="590321"/>
          </a:xfrm>
        </p:spPr>
        <p:txBody>
          <a:bodyPr/>
          <a:lstStyle/>
          <a:p>
            <a:r>
              <a:rPr lang="en-CA" dirty="0" smtClean="0"/>
              <a:t>LPD CHURCH OF THE WEEK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3776038" y="3398425"/>
            <a:ext cx="4148761" cy="1200329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dk2">
                  <a:shade val="98000"/>
                  <a:satMod val="110000"/>
                  <a:lumMod val="86000"/>
                </a:schemeClr>
              </a:gs>
            </a:gsLst>
          </a:gra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dirty="0"/>
              <a:t>This church was planted in partnership with and on the site of Abbotsford EFC in 2007, and ministers to Korean-speaking immigrants in the Abbotsford region.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776038" y="4930569"/>
            <a:ext cx="4148762" cy="1200329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dk2">
                  <a:shade val="98000"/>
                  <a:satMod val="110000"/>
                  <a:lumMod val="86000"/>
                </a:schemeClr>
              </a:gs>
            </a:gsLst>
          </a:gra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CA" dirty="0"/>
              <a:t>Please pray for </a:t>
            </a:r>
            <a:r>
              <a:rPr lang="en-CA" dirty="0" smtClean="0"/>
              <a:t>Pastor James (Gloria) Koo, and especially for Abbotsford Vision Church to </a:t>
            </a:r>
            <a:r>
              <a:rPr lang="en-CA" dirty="0"/>
              <a:t>grow more to do </a:t>
            </a:r>
            <a:r>
              <a:rPr lang="en-CA" dirty="0" smtClean="0"/>
              <a:t>His </a:t>
            </a:r>
            <a:r>
              <a:rPr lang="en-CA" dirty="0"/>
              <a:t>work </a:t>
            </a:r>
            <a:r>
              <a:rPr lang="en-CA" dirty="0" smtClean="0"/>
              <a:t>for </a:t>
            </a:r>
            <a:r>
              <a:rPr lang="en-CA" dirty="0"/>
              <a:t>God's </a:t>
            </a:r>
            <a:r>
              <a:rPr lang="en-CA" dirty="0" smtClean="0"/>
              <a:t>Glory.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42" y="3779254"/>
            <a:ext cx="2683219" cy="2119416"/>
          </a:xfrm>
          <a:prstGeom prst="ellipse">
            <a:avLst/>
          </a:prstGeom>
          <a:ln w="63500" cap="rnd">
            <a:solidFill>
              <a:schemeClr val="accent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875" y="3591622"/>
            <a:ext cx="3076064" cy="2307048"/>
          </a:xfrm>
          <a:prstGeom prst="ellipse">
            <a:avLst/>
          </a:prstGeom>
          <a:ln w="63500" cap="rnd">
            <a:solidFill>
              <a:schemeClr val="accent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2863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47</TotalTime>
  <Words>62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Gill Sans MT</vt:lpstr>
      <vt:lpstr>Wingdings 2</vt:lpstr>
      <vt:lpstr>Dividend</vt:lpstr>
      <vt:lpstr>ABBOTSFORD VISION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ABBOTSFORD VISION CHURCH</dc:title>
  <dc:creator>LPD office</dc:creator>
  <cp:lastModifiedBy>LPD office</cp:lastModifiedBy>
  <cp:revision>5</cp:revision>
  <dcterms:created xsi:type="dcterms:W3CDTF">2016-07-07T17:21:19Z</dcterms:created>
  <dcterms:modified xsi:type="dcterms:W3CDTF">2016-07-07T18:08:34Z</dcterms:modified>
</cp:coreProperties>
</file>