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7789"/>
    <a:srgbClr val="727B87"/>
    <a:srgbClr val="5D6476"/>
    <a:srgbClr val="686A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1" d="100"/>
          <a:sy n="71" d="100"/>
        </p:scale>
        <p:origin x="60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255E8-90A4-4114-ABE7-FA20E998E667}" type="datetimeFigureOut">
              <a:rPr lang="en-CA" smtClean="0"/>
              <a:t>2016-07-26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F7620-32B7-4882-8500-AAA16BC4520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58935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255E8-90A4-4114-ABE7-FA20E998E667}" type="datetimeFigureOut">
              <a:rPr lang="en-CA" smtClean="0"/>
              <a:t>2016-07-26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F7620-32B7-4882-8500-AAA16BC4520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59235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255E8-90A4-4114-ABE7-FA20E998E667}" type="datetimeFigureOut">
              <a:rPr lang="en-CA" smtClean="0"/>
              <a:t>2016-07-26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F7620-32B7-4882-8500-AAA16BC4520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33749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255E8-90A4-4114-ABE7-FA20E998E667}" type="datetimeFigureOut">
              <a:rPr lang="en-CA" smtClean="0"/>
              <a:t>2016-07-26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F7620-32B7-4882-8500-AAA16BC4520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0430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255E8-90A4-4114-ABE7-FA20E998E667}" type="datetimeFigureOut">
              <a:rPr lang="en-CA" smtClean="0"/>
              <a:t>2016-07-26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F7620-32B7-4882-8500-AAA16BC4520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1389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255E8-90A4-4114-ABE7-FA20E998E667}" type="datetimeFigureOut">
              <a:rPr lang="en-CA" smtClean="0"/>
              <a:t>2016-07-26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F7620-32B7-4882-8500-AAA16BC4520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12778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255E8-90A4-4114-ABE7-FA20E998E667}" type="datetimeFigureOut">
              <a:rPr lang="en-CA" smtClean="0"/>
              <a:t>2016-07-26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F7620-32B7-4882-8500-AAA16BC4520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63237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255E8-90A4-4114-ABE7-FA20E998E667}" type="datetimeFigureOut">
              <a:rPr lang="en-CA" smtClean="0"/>
              <a:t>2016-07-26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F7620-32B7-4882-8500-AAA16BC4520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1508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255E8-90A4-4114-ABE7-FA20E998E667}" type="datetimeFigureOut">
              <a:rPr lang="en-CA" smtClean="0"/>
              <a:t>2016-07-26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F7620-32B7-4882-8500-AAA16BC4520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5045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255E8-90A4-4114-ABE7-FA20E998E667}" type="datetimeFigureOut">
              <a:rPr lang="en-CA" smtClean="0"/>
              <a:t>2016-07-26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F7620-32B7-4882-8500-AAA16BC4520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74822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255E8-90A4-4114-ABE7-FA20E998E667}" type="datetimeFigureOut">
              <a:rPr lang="en-CA" smtClean="0"/>
              <a:t>2016-07-26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F7620-32B7-4882-8500-AAA16BC4520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68229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1255E8-90A4-4114-ABE7-FA20E998E667}" type="datetimeFigureOut">
              <a:rPr lang="en-CA" smtClean="0"/>
              <a:t>2016-07-26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DF7620-32B7-4882-8500-AAA16BC4520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49612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Inline imag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835" y="-108956"/>
            <a:ext cx="12187237" cy="6852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758953" y="457200"/>
            <a:ext cx="37517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b="1" dirty="0" smtClean="0">
                <a:solidFill>
                  <a:schemeClr val="bg1"/>
                </a:solidFill>
              </a:rPr>
              <a:t>LPD Church of the Week</a:t>
            </a:r>
            <a:endParaRPr lang="en-CA" sz="2800" b="1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51329" y="3086516"/>
            <a:ext cx="3025589" cy="523220"/>
          </a:xfrm>
          <a:prstGeom prst="rect">
            <a:avLst/>
          </a:prstGeom>
          <a:solidFill>
            <a:srgbClr val="707789"/>
          </a:solidFill>
        </p:spPr>
        <p:txBody>
          <a:bodyPr wrap="square" rtlCol="0">
            <a:spAutoFit/>
          </a:bodyPr>
          <a:lstStyle/>
          <a:p>
            <a:r>
              <a:rPr lang="en-CA" sz="2800" b="1" dirty="0" smtClean="0">
                <a:solidFill>
                  <a:schemeClr val="bg1"/>
                </a:solidFill>
                <a:latin typeface="Segoe UI Semilight" panose="020B0402040204020203" pitchFamily="34" charset="0"/>
                <a:ea typeface="Verdana" panose="020B0604030504040204" pitchFamily="34" charset="0"/>
                <a:cs typeface="Segoe UI Semilight" panose="020B0402040204020203" pitchFamily="34" charset="0"/>
              </a:rPr>
              <a:t>Alpha Campaign</a:t>
            </a:r>
            <a:r>
              <a:rPr lang="en-CA" sz="2400" b="1" dirty="0" smtClean="0">
                <a:solidFill>
                  <a:schemeClr val="bg1"/>
                </a:solidFill>
                <a:latin typeface="Century Gothic" panose="020B0502020202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lang="en-CA" sz="2400" b="1" dirty="0">
              <a:solidFill>
                <a:schemeClr val="bg1"/>
              </a:solidFill>
              <a:latin typeface="Century Gothic" panose="020B050202020202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7651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8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Segoe UI Semilight</vt:lpstr>
      <vt:lpstr>Verdana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LPD office</dc:creator>
  <cp:lastModifiedBy>LPD office</cp:lastModifiedBy>
  <cp:revision>3</cp:revision>
  <dcterms:created xsi:type="dcterms:W3CDTF">2016-07-26T16:32:12Z</dcterms:created>
  <dcterms:modified xsi:type="dcterms:W3CDTF">2016-07-26T18:00:46Z</dcterms:modified>
</cp:coreProperties>
</file>