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66" r:id="rId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71" d="100"/>
          <a:sy n="71" d="100"/>
        </p:scale>
        <p:origin x="606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8/16/2016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8/16/2016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8/16/2016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8/16/2016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26" y="4910928"/>
            <a:ext cx="2511573" cy="89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772" y="620688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church gives thanks for their partnership with Camp Homewood and for the camp youth who have been worshipping with them over the summer months.</a:t>
            </a: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church is holding a Ministry Appreciation gathering on August 28 to honour Pastor Nathan and Amber Kinsey, who are completing their ministry at the end of this month.</a:t>
            </a: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Pray for Pastor Nathan, Amber and children Elliot, Jackson, Autumn and Titus as they transition, and for the church as they call a transitional pastor.  </a:t>
            </a:r>
            <a:endParaRPr lang="en-CA" dirty="0"/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017848" y="6141132"/>
            <a:ext cx="3600400" cy="366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LPD CHURCH OF THE WEEK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92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</vt:lpstr>
      <vt:lpstr>Woodgrain 16x9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2016-08-16T23:00:57Z</dcterms:created>
  <dcterms:modified xsi:type="dcterms:W3CDTF">2016-08-16T23:09:40Z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