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3010"/>
    <a:srgbClr val="0726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6" d="100"/>
          <a:sy n="66" d="100"/>
        </p:scale>
        <p:origin x="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8/23/2016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27049" y="2973287"/>
            <a:ext cx="8915399" cy="945734"/>
          </a:xfrm>
        </p:spPr>
        <p:txBody>
          <a:bodyPr/>
          <a:lstStyle/>
          <a:p>
            <a:r>
              <a:rPr lang="en-CA" dirty="0" smtClean="0">
                <a:solidFill>
                  <a:srgbClr val="072662"/>
                </a:solidFill>
              </a:rPr>
              <a:t>North Delta EFC</a:t>
            </a:r>
            <a:r>
              <a:rPr lang="en-CA" dirty="0" smtClean="0"/>
              <a:t>	</a:t>
            </a:r>
            <a:endParaRPr lang="en-CA" dirty="0"/>
          </a:p>
        </p:txBody>
      </p:sp>
      <p:sp>
        <p:nvSpPr>
          <p:cNvPr id="3" name="Subtitle 2"/>
          <p:cNvSpPr>
            <a:spLocks noGrp="1"/>
          </p:cNvSpPr>
          <p:nvPr>
            <p:ph type="subTitle" idx="1"/>
          </p:nvPr>
        </p:nvSpPr>
        <p:spPr>
          <a:xfrm>
            <a:off x="2527049" y="3890156"/>
            <a:ext cx="8791074" cy="331650"/>
          </a:xfrm>
        </p:spPr>
        <p:txBody>
          <a:bodyPr>
            <a:noAutofit/>
          </a:bodyPr>
          <a:lstStyle/>
          <a:p>
            <a:r>
              <a:rPr lang="en-CA" sz="2000" b="1" dirty="0" smtClean="0">
                <a:solidFill>
                  <a:srgbClr val="072662"/>
                </a:solidFill>
              </a:rPr>
              <a:t>LPD Church of the Week</a:t>
            </a:r>
            <a:endParaRPr lang="en-CA" sz="2000" b="1" dirty="0">
              <a:solidFill>
                <a:srgbClr val="072662"/>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1374" y="403472"/>
            <a:ext cx="3129417" cy="2347063"/>
          </a:xfrm>
          <a:prstGeom prst="rect">
            <a:avLst/>
          </a:prstGeom>
          <a:ln w="152400">
            <a:solidFill>
              <a:srgbClr val="A53010"/>
            </a:solidFill>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748" y="403472"/>
            <a:ext cx="3524164" cy="2349443"/>
          </a:xfrm>
          <a:prstGeom prst="rect">
            <a:avLst/>
          </a:prstGeom>
          <a:ln w="152400">
            <a:solidFill>
              <a:srgbClr val="A53010"/>
            </a:solidFill>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177144" y="4576070"/>
            <a:ext cx="8727760" cy="2031325"/>
          </a:xfrm>
          <a:prstGeom prst="rect">
            <a:avLst/>
          </a:prstGeom>
          <a:noFill/>
          <a:ln w="66675">
            <a:solidFill>
              <a:srgbClr val="A53010"/>
            </a:solidFill>
          </a:ln>
        </p:spPr>
        <p:txBody>
          <a:bodyPr wrap="square" rtlCol="0">
            <a:spAutoFit/>
          </a:bodyPr>
          <a:lstStyle/>
          <a:p>
            <a:pPr algn="just"/>
            <a:endParaRPr lang="en-CA" dirty="0" smtClean="0">
              <a:solidFill>
                <a:srgbClr val="072662"/>
              </a:solidFill>
            </a:endParaRPr>
          </a:p>
          <a:p>
            <a:pPr algn="just"/>
            <a:r>
              <a:rPr lang="en-CA" dirty="0" smtClean="0">
                <a:solidFill>
                  <a:srgbClr val="072662"/>
                </a:solidFill>
              </a:rPr>
              <a:t>Pray </a:t>
            </a:r>
            <a:r>
              <a:rPr lang="en-CA" dirty="0">
                <a:solidFill>
                  <a:srgbClr val="072662"/>
                </a:solidFill>
              </a:rPr>
              <a:t>for the many church outreach activities that will start up again in the next few weeks, and the church leaders as they seek to pursue the heart of Jesus in our community. Praise God for the many youth that participated in Explosion, a week of worship and outreach to our community involving service projects, guest speakers, group games and shared meals</a:t>
            </a:r>
            <a:r>
              <a:rPr lang="en-CA" dirty="0" smtClean="0">
                <a:solidFill>
                  <a:srgbClr val="072662"/>
                </a:solidFill>
              </a:rPr>
              <a:t>.</a:t>
            </a:r>
          </a:p>
          <a:p>
            <a:pPr algn="just"/>
            <a:endParaRPr lang="en-CA" dirty="0">
              <a:solidFill>
                <a:srgbClr val="072662"/>
              </a:solidFill>
            </a:endParaRPr>
          </a:p>
        </p:txBody>
      </p:sp>
    </p:spTree>
    <p:extLst>
      <p:ext uri="{BB962C8B-B14F-4D97-AF65-F5344CB8AC3E}">
        <p14:creationId xmlns:p14="http://schemas.microsoft.com/office/powerpoint/2010/main" val="2009355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46</TotalTime>
  <Words>76</Words>
  <Application>Microsoft Office PowerPoint</Application>
  <PresentationFormat>Widescreen</PresentationFormat>
  <Paragraphs>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Wingdings 3</vt:lpstr>
      <vt:lpstr>Wisp</vt:lpstr>
      <vt:lpstr>North Delta EFC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Delta EFC</dc:title>
  <dc:creator>LPD office</dc:creator>
  <cp:lastModifiedBy>LPD office</cp:lastModifiedBy>
  <cp:revision>2</cp:revision>
  <dcterms:created xsi:type="dcterms:W3CDTF">2016-08-23T18:23:05Z</dcterms:created>
  <dcterms:modified xsi:type="dcterms:W3CDTF">2016-08-23T19:09:29Z</dcterms:modified>
</cp:coreProperties>
</file>