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7CC58-21DF-45E0-9C83-5689BA8E893E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94E1-C404-494D-90C4-76F09FA58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1DCC-F72F-4E93-BB8C-E5CEFD96BEC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8074D-717C-46BA-8081-604674BE3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1F82-58EF-4D22-852D-D3E7AD93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48" y="0"/>
            <a:ext cx="12188952" cy="6858000"/>
            <a:chOff x="-1" y="0"/>
            <a:chExt cx="12188952" cy="6858000"/>
          </a:xfrm>
        </p:grpSpPr>
        <p:pic>
          <p:nvPicPr>
            <p:cNvPr id="10" name="Picture 9"/>
            <p:cNvPicPr preferRelativeResize="0"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2188952" cy="6858000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0" y="0"/>
              <a:ext cx="4457701" cy="6858000"/>
              <a:chOff x="0" y="0"/>
              <a:chExt cx="4457701" cy="6858000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100667" cy="6858000"/>
              </a:xfrm>
              <a:prstGeom prst="rect">
                <a:avLst/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1" y="3543300"/>
                <a:ext cx="4457700" cy="122238"/>
              </a:xfrm>
              <a:prstGeom prst="rect">
                <a:avLst/>
              </a:prstGeom>
              <a:solidFill>
                <a:schemeClr val="accent3">
                  <a:alpha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6862125-6A3A-48C8-AEA3-69526B7594CE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5234"/>
            <a:ext cx="9144000" cy="1655762"/>
          </a:xfrm>
        </p:spPr>
        <p:txBody>
          <a:bodyPr/>
          <a:lstStyle>
            <a:lvl1pPr marL="0" indent="0" algn="ctr">
              <a:buNone/>
              <a:defRPr sz="24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54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4866-7915-4EE0-9927-C6A2A1D33B19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ECB-85FE-46BC-BD56-FFA3D3AB591F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7F8-118F-4AE6-987E-ECD54D88E0DE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9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78AB-EE52-4520-A2F7-FA7F3EA0900B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924F-E122-4E82-934B-11114A2DA84A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7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97F-8DCA-4E05-9F1F-138675464B8A}" type="datetime1">
              <a:rPr lang="en-US" smtClean="0"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938C-F098-4988-84F4-CBDAF2961A28}" type="datetime1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D108-99FC-4A8E-BC83-D17B6F94D5BF}" type="datetime1">
              <a:rPr lang="en-US" smtClean="0"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D7D2-C0EC-4927-A811-76260AAFF2A5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7E88-73E7-4830-B088-E57CE7942F46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4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D96CFE0-3C77-45FF-BB90-C6EE256FAB8B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5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1635" y="1030026"/>
            <a:ext cx="3115235" cy="45287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LPD Church of the Week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1918" y="0"/>
            <a:ext cx="9144000" cy="1030026"/>
          </a:xfrm>
        </p:spPr>
        <p:txBody>
          <a:bodyPr/>
          <a:lstStyle/>
          <a:p>
            <a:r>
              <a:rPr lang="en-US" dirty="0" smtClean="0"/>
              <a:t>Fort Langley EFC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235" y="3984938"/>
            <a:ext cx="4398683" cy="2474259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599" y="3984938"/>
            <a:ext cx="3101789" cy="2396837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304365" y="1482904"/>
            <a:ext cx="10542493" cy="198515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Praise God that we were able to host a successful EFCC conference! God’s presence was felt in the worship, the teaching, the fellowship and the time together! </a:t>
            </a:r>
            <a:endParaRPr lang="en-CA" dirty="0" smtClean="0">
              <a:solidFill>
                <a:schemeClr val="bg1"/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Praise </a:t>
            </a:r>
            <a:r>
              <a:rPr lang="en-CA" dirty="0">
                <a:solidFill>
                  <a:schemeClr val="bg1"/>
                </a:solidFill>
              </a:rPr>
              <a:t>God that we recently had a number of baptisms and baby dedications as we celebrated life together.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Pray for our church as we discern God’s leading for the fall and beyond, particularly in the area of worship ministry.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Praise God that our youth were recently able to enjoy time out at Cultus Lake together!</a:t>
            </a:r>
          </a:p>
        </p:txBody>
      </p:sp>
    </p:spTree>
    <p:extLst>
      <p:ext uri="{BB962C8B-B14F-4D97-AF65-F5344CB8AC3E}">
        <p14:creationId xmlns:p14="http://schemas.microsoft.com/office/powerpoint/2010/main" val="58563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rlpool design template" id="{B0128F98-607F-47C4-A649-292B01FF2444}" vid="{FC96924F-4682-4782-BA1F-5BADBD07190F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0480BBF-5CF3-42A1-972C-384415DA73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slides</Template>
  <TotalTime>0</TotalTime>
  <Words>99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Whirlpool design template</vt:lpstr>
      <vt:lpstr>Fort Langley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2016-08-02T22:51:49Z</dcterms:created>
  <dcterms:modified xsi:type="dcterms:W3CDTF">2016-08-02T23:19:03Z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TC034606179991</vt:lpwstr>
  </property>
</Properties>
</file>