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69" r:id="rId3"/>
  </p:sldIdLst>
  <p:sldSz cx="12188825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howGuides="1">
      <p:cViewPr varScale="1">
        <p:scale>
          <a:sx n="71" d="100"/>
          <a:sy n="71" d="100"/>
        </p:scale>
        <p:origin x="606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9/29/2016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9/29/2016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9/29/2016</a:t>
            </a:fld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9/29/2016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/>
              <a:pPr/>
              <a:t>9/29/2016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958" y="1631465"/>
            <a:ext cx="3932087" cy="3091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958508" y="1631465"/>
            <a:ext cx="3935338" cy="3083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4" descr="Inline 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6" y="2157435"/>
            <a:ext cx="2961955" cy="2100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45185" y="-66336"/>
            <a:ext cx="46455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Langley </a:t>
            </a:r>
            <a:r>
              <a:rPr lang="en-US" sz="6600" dirty="0" smtClean="0">
                <a:solidFill>
                  <a:srgbClr val="C00000"/>
                </a:solidFill>
              </a:rPr>
              <a:t>EFC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7252" y="964138"/>
            <a:ext cx="342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LPD Church of the Week</a:t>
            </a:r>
            <a:endParaRPr lang="en-C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9796" y="5249332"/>
            <a:ext cx="5206380" cy="1200329"/>
          </a:xfrm>
          <a:prstGeom prst="rect">
            <a:avLst/>
          </a:prstGeom>
          <a:noFill/>
          <a:ln w="28575">
            <a:solidFill>
              <a:srgbClr val="CA2A1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CA" dirty="0" smtClean="0"/>
              <a:t>Labour </a:t>
            </a:r>
            <a:r>
              <a:rPr lang="en-CA" dirty="0"/>
              <a:t>Day weekend we took LEFC to the park, where we had an awesome church service, followed by a Back to School free </a:t>
            </a:r>
            <a:r>
              <a:rPr lang="en-CA" dirty="0" smtClean="0"/>
              <a:t>store.  More than 200 families stopped in for supplies and hair cuts!</a:t>
            </a:r>
            <a:endParaRPr lang="en-CA" dirty="0"/>
          </a:p>
        </p:txBody>
      </p:sp>
      <p:pic>
        <p:nvPicPr>
          <p:cNvPr id="13" name="Picture 2" descr="Inline imag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69" y="2127204"/>
            <a:ext cx="3047216" cy="2160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95185" y="5249333"/>
            <a:ext cx="5206380" cy="1200329"/>
          </a:xfrm>
          <a:prstGeom prst="rect">
            <a:avLst/>
          </a:prstGeom>
          <a:noFill/>
          <a:ln w="28575">
            <a:solidFill>
              <a:srgbClr val="CA2A1E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CA" dirty="0" smtClean="0"/>
              <a:t>Kick off </a:t>
            </a:r>
            <a:r>
              <a:rPr lang="en-CA" dirty="0"/>
              <a:t>Sunday we invited the neighbourhood to church followed by a big Block </a:t>
            </a:r>
            <a:r>
              <a:rPr lang="en-CA" dirty="0" smtClean="0"/>
              <a:t>Party.  A </a:t>
            </a:r>
            <a:r>
              <a:rPr lang="en-CA" dirty="0"/>
              <a:t>highlight was seeing families </a:t>
            </a:r>
            <a:r>
              <a:rPr lang="en-CA" dirty="0" smtClean="0"/>
              <a:t>return from the </a:t>
            </a:r>
            <a:r>
              <a:rPr lang="en-CA" dirty="0"/>
              <a:t>Back to School Free Store a couple weeks </a:t>
            </a:r>
            <a:r>
              <a:rPr lang="en-CA" dirty="0" smtClean="0"/>
              <a:t>earlier.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 Gourmet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27EF60-452A-468E-A07F-0A227C2E3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Food - preparation to presentation (widescreen)</Template>
  <TotalTime>0</TotalTime>
  <Words>81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Cambria</vt:lpstr>
      <vt:lpstr>Food Gourmet 16x9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2016-09-29T15:49:29Z</dcterms:created>
  <dcterms:modified xsi:type="dcterms:W3CDTF">2016-09-29T16:28:24Z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