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5DB86"/>
    <a:srgbClr val="C9A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1" d="100"/>
          <a:sy n="71" d="100"/>
        </p:scale>
        <p:origin x="12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A5E48-4037-464B-B0CD-A57309264C70}" type="datetimeFigureOut">
              <a:rPr lang="en-US" smtClean="0"/>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D4A70-2F51-4146-B9C4-8BA4F7541B2E}" type="slidenum">
              <a:rPr lang="en-US" smtClean="0"/>
              <a:t>‹#›</a:t>
            </a:fld>
            <a:endParaRPr lang="en-US"/>
          </a:p>
        </p:txBody>
      </p:sp>
    </p:spTree>
    <p:extLst>
      <p:ext uri="{BB962C8B-B14F-4D97-AF65-F5344CB8AC3E}">
        <p14:creationId xmlns:p14="http://schemas.microsoft.com/office/powerpoint/2010/main" val="1395874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10:06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58583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87472"/>
            <a:ext cx="8382000" cy="1163395"/>
          </a:xfrm>
        </p:spPr>
        <p:txBody>
          <a:bodyPr>
            <a:normAutofit/>
          </a:bodyPr>
          <a:lstStyle/>
          <a:p>
            <a:r>
              <a:rPr lang="en-US" sz="3600" dirty="0" smtClean="0"/>
              <a:t>Jesus Is Our Salvation (JIOS)</a:t>
            </a:r>
            <a:r>
              <a:rPr lang="en-US" dirty="0" smtClean="0"/>
              <a:t/>
            </a:r>
            <a:br>
              <a:rPr lang="en-US" dirty="0" smtClean="0"/>
            </a:br>
            <a:r>
              <a:rPr lang="en-US" sz="2800" dirty="0" smtClean="0">
                <a:solidFill>
                  <a:schemeClr val="tx2"/>
                </a:solidFill>
              </a:rPr>
              <a:t>LPD Church of the Week</a:t>
            </a:r>
            <a:endParaRPr lang="en-US" sz="4000"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463156"/>
            <a:ext cx="3059832" cy="1721156"/>
          </a:xfrm>
          <a:prstGeom prst="rect">
            <a:avLst/>
          </a:prstGeom>
          <a:ln w="228600" cap="sq" cmpd="thickThin">
            <a:solidFill>
              <a:schemeClr val="tx2">
                <a:lumMod val="90000"/>
              </a:schemeClr>
            </a:solidFill>
            <a:prstDash val="solid"/>
            <a:miter lim="800000"/>
          </a:ln>
          <a:effectLst>
            <a:innerShdw blurRad="76200">
              <a:srgbClr val="000000"/>
            </a:innerShdw>
          </a:effectLst>
        </p:spPr>
      </p:pic>
      <p:sp>
        <p:nvSpPr>
          <p:cNvPr id="5" name="TextBox 4"/>
          <p:cNvSpPr txBox="1"/>
          <p:nvPr/>
        </p:nvSpPr>
        <p:spPr>
          <a:xfrm>
            <a:off x="899592" y="2924944"/>
            <a:ext cx="7344816" cy="3508653"/>
          </a:xfrm>
          <a:prstGeom prst="rect">
            <a:avLst/>
          </a:prstGeom>
          <a:noFill/>
          <a:ln w="57150">
            <a:solidFill>
              <a:schemeClr val="tx2"/>
            </a:solidFill>
          </a:ln>
        </p:spPr>
        <p:txBody>
          <a:bodyPr wrap="square" rtlCol="0">
            <a:spAutoFit/>
          </a:bodyPr>
          <a:lstStyle/>
          <a:p>
            <a:r>
              <a:rPr lang="en-CA" sz="2000" b="1" dirty="0"/>
              <a:t>Praise </a:t>
            </a:r>
            <a:r>
              <a:rPr lang="en-CA" sz="2000" b="1" dirty="0" smtClean="0"/>
              <a:t>and Prayer Points:</a:t>
            </a:r>
          </a:p>
          <a:p>
            <a:endParaRPr lang="en-CA" dirty="0" smtClean="0"/>
          </a:p>
          <a:p>
            <a:r>
              <a:rPr lang="en-CA" i="1" dirty="0" smtClean="0"/>
              <a:t>Praise for </a:t>
            </a:r>
            <a:r>
              <a:rPr lang="en-CA" i="1" dirty="0"/>
              <a:t>the continuous commitment of the remaining members of </a:t>
            </a:r>
            <a:r>
              <a:rPr lang="en-CA" i="1" dirty="0" smtClean="0"/>
              <a:t>JIOS!</a:t>
            </a:r>
            <a:endParaRPr lang="en-CA" i="1" dirty="0"/>
          </a:p>
          <a:p>
            <a:r>
              <a:rPr lang="en-CA" i="1" dirty="0"/>
              <a:t> </a:t>
            </a:r>
          </a:p>
          <a:p>
            <a:r>
              <a:rPr lang="en-CA" i="1" dirty="0" smtClean="0"/>
              <a:t>Pray for our </a:t>
            </a:r>
            <a:r>
              <a:rPr lang="en-CA" i="1" dirty="0"/>
              <a:t>evangelistic training that is going on every Sunday to equip </a:t>
            </a:r>
            <a:r>
              <a:rPr lang="en-CA" i="1" dirty="0" smtClean="0"/>
              <a:t>all members </a:t>
            </a:r>
            <a:r>
              <a:rPr lang="en-CA" i="1" dirty="0"/>
              <a:t>in sharing the </a:t>
            </a:r>
            <a:r>
              <a:rPr lang="en-CA" i="1" dirty="0" smtClean="0"/>
              <a:t>gospel.</a:t>
            </a:r>
          </a:p>
          <a:p>
            <a:endParaRPr lang="en-CA" i="1" dirty="0"/>
          </a:p>
          <a:p>
            <a:r>
              <a:rPr lang="en-CA" i="1" dirty="0" smtClean="0"/>
              <a:t>Pray for </a:t>
            </a:r>
            <a:r>
              <a:rPr lang="en-CA" i="1" dirty="0"/>
              <a:t>our plan in </a:t>
            </a:r>
            <a:r>
              <a:rPr lang="en-CA" i="1" dirty="0" smtClean="0"/>
              <a:t>committing </a:t>
            </a:r>
            <a:r>
              <a:rPr lang="en-CA" i="1" dirty="0"/>
              <a:t>to support The Wycliffe Bible Translator as part of our mission project.</a:t>
            </a:r>
          </a:p>
          <a:p>
            <a:r>
              <a:rPr lang="en-CA" i="1" dirty="0"/>
              <a:t> </a:t>
            </a:r>
          </a:p>
          <a:p>
            <a:r>
              <a:rPr lang="en-CA" i="1" dirty="0" smtClean="0"/>
              <a:t>Pray for us as we go to public </a:t>
            </a:r>
            <a:r>
              <a:rPr lang="en-CA" i="1" dirty="0"/>
              <a:t>places and apply what we have </a:t>
            </a:r>
            <a:r>
              <a:rPr lang="en-CA" i="1" dirty="0" smtClean="0"/>
              <a:t>learned </a:t>
            </a:r>
            <a:r>
              <a:rPr lang="en-CA" i="1" dirty="0"/>
              <a:t>in sharing the gospel</a:t>
            </a:r>
            <a:r>
              <a:rPr lang="en-CA" i="1" dirty="0" smtClean="0"/>
              <a:t>.</a:t>
            </a:r>
            <a:endParaRPr lang="en-CA" i="1"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Textured template_Wine Segoe_TP10286784">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(Wine textured design)</Template>
  <TotalTime>16</TotalTime>
  <Words>126</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Courier New</vt:lpstr>
      <vt:lpstr>Wingdings</vt:lpstr>
      <vt:lpstr>1_Textured template_Wine Segoe_TP10286784</vt:lpstr>
      <vt:lpstr>White with Courier font for code slides</vt:lpstr>
      <vt:lpstr>Jesus Is Our Salvation (JIOS) LPD Church of the Week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Our Salvation (JIOS) LPD Church of the Week</dc:title>
  <dc:creator>LPD office</dc:creator>
  <cp:keywords/>
  <cp:lastModifiedBy>LPD office</cp:lastModifiedBy>
  <cp:revision>2</cp:revision>
  <dcterms:created xsi:type="dcterms:W3CDTF">2016-09-15T17:03:33Z</dcterms:created>
  <dcterms:modified xsi:type="dcterms:W3CDTF">2016-09-15T17:20:01Z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