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6B9E"/>
    <a:srgbClr val="7BD2F0"/>
    <a:srgbClr val="307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9/20/2016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8213" y="5382047"/>
            <a:ext cx="7766936" cy="648730"/>
          </a:xfrm>
        </p:spPr>
        <p:txBody>
          <a:bodyPr/>
          <a:lstStyle/>
          <a:p>
            <a:r>
              <a:rPr lang="en-CA" sz="4400" dirty="0" smtClean="0"/>
              <a:t>Wildwood Community Church</a:t>
            </a:r>
            <a:endParaRPr lang="en-CA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8213" y="6030777"/>
            <a:ext cx="3177990" cy="400140"/>
          </a:xfrm>
        </p:spPr>
        <p:txBody>
          <a:bodyPr>
            <a:noAutofit/>
          </a:bodyPr>
          <a:lstStyle/>
          <a:p>
            <a:r>
              <a:rPr lang="en-CA" sz="2000" dirty="0">
                <a:solidFill>
                  <a:srgbClr val="256B9E"/>
                </a:solidFill>
                <a:latin typeface="+mj-lt"/>
                <a:ea typeface="+mj-ea"/>
                <a:cs typeface="+mj-cs"/>
              </a:rPr>
              <a:t>LPD Church of the Week</a:t>
            </a:r>
            <a:endParaRPr lang="en-CA" sz="2000" dirty="0">
              <a:solidFill>
                <a:srgbClr val="256B9E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908" y="285446"/>
            <a:ext cx="3193858" cy="2395394"/>
          </a:xfrm>
          <a:prstGeom prst="rect">
            <a:avLst/>
          </a:prstGeom>
          <a:ln w="228600" cap="sq" cmpd="thickThin">
            <a:solidFill>
              <a:srgbClr val="7BD2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933543" y="416075"/>
            <a:ext cx="9323294" cy="4801314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CA" dirty="0"/>
              <a:t>Our God is so good and we are very excited </a:t>
            </a:r>
            <a:r>
              <a:rPr lang="en-CA" dirty="0" smtClean="0"/>
              <a:t>about </a:t>
            </a:r>
            <a:r>
              <a:rPr lang="en-CA" dirty="0"/>
              <a:t>what He is </a:t>
            </a:r>
            <a:r>
              <a:rPr lang="en-CA" dirty="0" smtClean="0"/>
              <a:t>doing</a:t>
            </a:r>
          </a:p>
          <a:p>
            <a:r>
              <a:rPr lang="en-CA" dirty="0" smtClean="0"/>
              <a:t>here </a:t>
            </a:r>
            <a:r>
              <a:rPr lang="en-CA" dirty="0"/>
              <a:t>in Bowser.</a:t>
            </a:r>
          </a:p>
          <a:p>
            <a:r>
              <a:rPr lang="en-CA" dirty="0" smtClean="0"/>
              <a:t>Praise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Newcomers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Baptisms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Beginning a small study group in Parksville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We had opportunity to share Christ with a man of </a:t>
            </a:r>
            <a:r>
              <a:rPr lang="en-CA" dirty="0" err="1" smtClean="0"/>
              <a:t>B’Hai</a:t>
            </a:r>
            <a:r>
              <a:rPr lang="en-CA" dirty="0" smtClean="0"/>
              <a:t> faith.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Pray for the Holy Spirit to be at work in his heart.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Pray for the Holy Spirit to guide 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Pray for the elderly and their challenges, and for God’s hand of healing.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Our recent church BBQ where we were excited to welcome our </a:t>
            </a:r>
            <a:r>
              <a:rPr lang="en-CA" dirty="0" smtClean="0"/>
              <a:t>neighbours</a:t>
            </a:r>
            <a:endParaRPr lang="en-CA" dirty="0"/>
          </a:p>
          <a:p>
            <a:r>
              <a:rPr lang="en-CA" dirty="0"/>
              <a:t>  </a:t>
            </a:r>
            <a:endParaRPr lang="en-CA" dirty="0" smtClean="0"/>
          </a:p>
          <a:p>
            <a:r>
              <a:rPr lang="en-CA" dirty="0" smtClean="0"/>
              <a:t>We </a:t>
            </a:r>
            <a:r>
              <a:rPr lang="en-CA" dirty="0"/>
              <a:t>have just had Norrie and Shelley </a:t>
            </a:r>
            <a:r>
              <a:rPr lang="en-CA" dirty="0" smtClean="0"/>
              <a:t>Anderson share </a:t>
            </a:r>
            <a:r>
              <a:rPr lang="en-CA" dirty="0"/>
              <a:t>their passion for Port McNeil with us and encourage all to join us in prayer for them</a:t>
            </a:r>
            <a:r>
              <a:rPr lang="en-CA" dirty="0" smtClean="0"/>
              <a:t>.</a:t>
            </a:r>
          </a:p>
          <a:p>
            <a:endParaRPr lang="en-CA" dirty="0"/>
          </a:p>
          <a:p>
            <a:r>
              <a:rPr lang="en-CA" dirty="0" smtClean="0"/>
              <a:t>"</a:t>
            </a:r>
            <a:r>
              <a:rPr lang="en-CA" dirty="0"/>
              <a:t>Sacred Harmony" with Joe and Mary </a:t>
            </a:r>
            <a:r>
              <a:rPr lang="en-CA" dirty="0" smtClean="0"/>
              <a:t>Massop</a:t>
            </a:r>
            <a:r>
              <a:rPr lang="en-CA" dirty="0"/>
              <a:t>.</a:t>
            </a:r>
            <a:r>
              <a:rPr lang="en-CA" dirty="0" smtClean="0"/>
              <a:t> Shelley's </a:t>
            </a:r>
            <a:r>
              <a:rPr lang="en-CA" dirty="0"/>
              <a:t>folks have ministered with us on several </a:t>
            </a:r>
            <a:r>
              <a:rPr lang="en-CA" dirty="0" smtClean="0"/>
              <a:t>occasions </a:t>
            </a:r>
            <a:r>
              <a:rPr lang="en-CA" dirty="0"/>
              <a:t>this summer and at our </a:t>
            </a:r>
            <a:r>
              <a:rPr lang="en-CA" dirty="0" smtClean="0"/>
              <a:t>BBQ. </a:t>
            </a:r>
            <a:r>
              <a:rPr lang="en-CA" dirty="0"/>
              <a:t>See the attached picture</a:t>
            </a:r>
            <a:r>
              <a:rPr lang="en-CA" dirty="0" smtClean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31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</TotalTime>
  <Words>101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</vt:lpstr>
      <vt:lpstr>Wildwood Community Church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Wildwood Community Church</dc:title>
  <dc:creator>LPD office</dc:creator>
  <cp:lastModifiedBy>LPD office</cp:lastModifiedBy>
  <cp:revision>3</cp:revision>
  <dcterms:created xsi:type="dcterms:W3CDTF">2016-09-20T19:50:00Z</dcterms:created>
  <dcterms:modified xsi:type="dcterms:W3CDTF">2016-09-20T20:17:31Z</dcterms:modified>
</cp:coreProperties>
</file>