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2A30"/>
    <a:srgbClr val="6B53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67" d="100"/>
          <a:sy n="67" d="100"/>
        </p:scale>
        <p:origin x="76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9/1/2016</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9/1/2016</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9/1/2016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9/1/2016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9/1/2016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9/1/2016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9/1/2016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9/1/2016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9/1/2016</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3547" y="2844953"/>
            <a:ext cx="9701214" cy="744560"/>
          </a:xfrm>
        </p:spPr>
        <p:txBody>
          <a:bodyPr/>
          <a:lstStyle/>
          <a:p>
            <a:r>
              <a:rPr lang="en-CA" sz="3600" dirty="0" smtClean="0">
                <a:solidFill>
                  <a:schemeClr val="bg1"/>
                </a:solidFill>
              </a:rPr>
              <a:t>Church of the sent for life proclamation</a:t>
            </a:r>
            <a:endParaRPr lang="en-CA" sz="3600" dirty="0">
              <a:solidFill>
                <a:schemeClr val="bg1"/>
              </a:solidFill>
            </a:endParaRPr>
          </a:p>
        </p:txBody>
      </p:sp>
      <p:sp>
        <p:nvSpPr>
          <p:cNvPr id="3" name="Subtitle 2"/>
          <p:cNvSpPr>
            <a:spLocks noGrp="1"/>
          </p:cNvSpPr>
          <p:nvPr>
            <p:ph type="subTitle" idx="1"/>
          </p:nvPr>
        </p:nvSpPr>
        <p:spPr>
          <a:xfrm>
            <a:off x="2952317" y="3661176"/>
            <a:ext cx="3667991" cy="615721"/>
          </a:xfrm>
        </p:spPr>
        <p:txBody>
          <a:bodyPr/>
          <a:lstStyle/>
          <a:p>
            <a:r>
              <a:rPr lang="en-CA" i="1" dirty="0" smtClean="0"/>
              <a:t>LPD Church of the Week</a:t>
            </a:r>
            <a:endParaRPr lang="en-CA"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4510" y="4100513"/>
            <a:ext cx="2820251" cy="1586391"/>
          </a:xfrm>
          <a:prstGeom prst="rect">
            <a:avLst/>
          </a:prstGeom>
          <a:ln w="57150" cap="sq">
            <a:solidFill>
              <a:srgbClr val="432A3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424" y="1033193"/>
            <a:ext cx="2862214" cy="1789791"/>
          </a:xfrm>
          <a:prstGeom prst="rect">
            <a:avLst/>
          </a:prstGeom>
          <a:ln w="57150" cap="sq">
            <a:solidFill>
              <a:srgbClr val="432A30"/>
            </a:solidFill>
            <a:miter lim="800000"/>
          </a:ln>
          <a:effectLst>
            <a:outerShdw blurRad="57150" dist="50800" dir="2700000" algn="tl" rotWithShape="0">
              <a:srgbClr val="000000">
                <a:alpha val="40000"/>
              </a:srgbClr>
            </a:outerShdw>
          </a:effectLst>
        </p:spPr>
      </p:pic>
      <p:sp>
        <p:nvSpPr>
          <p:cNvPr id="6" name="TextBox 5"/>
          <p:cNvSpPr txBox="1"/>
          <p:nvPr/>
        </p:nvSpPr>
        <p:spPr>
          <a:xfrm>
            <a:off x="4286123" y="806432"/>
            <a:ext cx="6486652" cy="1200329"/>
          </a:xfrm>
          <a:prstGeom prst="rect">
            <a:avLst/>
          </a:prstGeom>
          <a:noFill/>
          <a:ln w="38100">
            <a:solidFill>
              <a:srgbClr val="432A30"/>
            </a:solidFill>
          </a:ln>
        </p:spPr>
        <p:txBody>
          <a:bodyPr wrap="square" rtlCol="0">
            <a:spAutoFit/>
          </a:bodyPr>
          <a:lstStyle/>
          <a:p>
            <a:pPr algn="just"/>
            <a:r>
              <a:rPr lang="en-US" dirty="0"/>
              <a:t>Pray for the Friend Day on September 18, the 16</a:t>
            </a:r>
            <a:r>
              <a:rPr lang="en-US" baseline="30000" dirty="0"/>
              <a:t>th</a:t>
            </a:r>
            <a:r>
              <a:rPr lang="en-US" dirty="0"/>
              <a:t> Anniversary of our church, which is </a:t>
            </a:r>
            <a:r>
              <a:rPr lang="en-US" dirty="0" smtClean="0"/>
              <a:t>an outreach </a:t>
            </a:r>
            <a:r>
              <a:rPr lang="en-US" dirty="0"/>
              <a:t>activity, and </a:t>
            </a:r>
            <a:r>
              <a:rPr lang="en-US" dirty="0" smtClean="0"/>
              <a:t>for the </a:t>
            </a:r>
            <a:r>
              <a:rPr lang="en-US" dirty="0"/>
              <a:t>church team </a:t>
            </a:r>
            <a:r>
              <a:rPr lang="en-US" dirty="0" smtClean="0"/>
              <a:t>and </a:t>
            </a:r>
            <a:r>
              <a:rPr lang="en-US" dirty="0"/>
              <a:t>house group leaders </a:t>
            </a:r>
            <a:r>
              <a:rPr lang="en-US" dirty="0" smtClean="0"/>
              <a:t>who </a:t>
            </a:r>
            <a:r>
              <a:rPr lang="en-US" dirty="0"/>
              <a:t>will start their ministry again </a:t>
            </a:r>
            <a:r>
              <a:rPr lang="en-US" dirty="0" smtClean="0"/>
              <a:t>beginning next </a:t>
            </a:r>
            <a:r>
              <a:rPr lang="en-US" dirty="0"/>
              <a:t>week. </a:t>
            </a:r>
            <a:endParaRPr lang="en-CA" dirty="0"/>
          </a:p>
        </p:txBody>
      </p:sp>
      <p:sp>
        <p:nvSpPr>
          <p:cNvPr id="7" name="TextBox 6"/>
          <p:cNvSpPr txBox="1"/>
          <p:nvPr/>
        </p:nvSpPr>
        <p:spPr>
          <a:xfrm>
            <a:off x="1442912" y="4886803"/>
            <a:ext cx="6486652" cy="1200329"/>
          </a:xfrm>
          <a:prstGeom prst="rect">
            <a:avLst/>
          </a:prstGeom>
          <a:noFill/>
          <a:ln w="38100">
            <a:solidFill>
              <a:srgbClr val="432A30"/>
            </a:solidFill>
          </a:ln>
        </p:spPr>
        <p:txBody>
          <a:bodyPr wrap="square" rtlCol="0">
            <a:spAutoFit/>
          </a:bodyPr>
          <a:lstStyle/>
          <a:p>
            <a:pPr algn="just"/>
            <a:r>
              <a:rPr lang="en-US" dirty="0"/>
              <a:t>Pray for the purchase of the church building.  Praise God for summer short mission in the reservation of Ucluelet First Nation, sharing the Gospel through cleaning the village, free music lesson, and concert with Korean dinner.</a:t>
            </a:r>
            <a:endParaRPr lang="en-CA" dirty="0"/>
          </a:p>
        </p:txBody>
      </p:sp>
    </p:spTree>
    <p:extLst>
      <p:ext uri="{BB962C8B-B14F-4D97-AF65-F5344CB8AC3E}">
        <p14:creationId xmlns:p14="http://schemas.microsoft.com/office/powerpoint/2010/main" val="332502265"/>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432A30"/>
      </a:dk2>
      <a:lt2>
        <a:srgbClr val="F2F2F0"/>
      </a:lt2>
      <a:accent1>
        <a:srgbClr val="836C9F"/>
      </a:accent1>
      <a:accent2>
        <a:srgbClr val="BDAB56"/>
      </a:accent2>
      <a:accent3>
        <a:srgbClr val="B0565D"/>
      </a:accent3>
      <a:accent4>
        <a:srgbClr val="55B1BC"/>
      </a:accent4>
      <a:accent5>
        <a:srgbClr val="4D925F"/>
      </a:accent5>
      <a:accent6>
        <a:srgbClr val="E08C4A"/>
      </a:accent6>
      <a:hlink>
        <a:srgbClr val="55B1BC"/>
      </a:hlink>
      <a:folHlink>
        <a:srgbClr val="836C9F"/>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9270AA94-2367-4B1E-B579-26147B222BD0}"/>
    </a:ext>
  </a:extLst>
</a:theme>
</file>

<file path=docProps/app.xml><?xml version="1.0" encoding="utf-8"?>
<Properties xmlns="http://schemas.openxmlformats.org/officeDocument/2006/extended-properties" xmlns:vt="http://schemas.openxmlformats.org/officeDocument/2006/docPropsVTypes">
  <Template>Crop</Template>
  <TotalTime>23</TotalTime>
  <Words>62</Words>
  <Application>Microsoft Office PowerPoint</Application>
  <PresentationFormat>Widescreen</PresentationFormat>
  <Paragraphs>4</Paragraphs>
  <Slides>1</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vt:i4>
      </vt:variant>
    </vt:vector>
  </HeadingPairs>
  <TitlesOfParts>
    <vt:vector size="3" baseType="lpstr">
      <vt:lpstr>Franklin Gothic Book</vt:lpstr>
      <vt:lpstr>Crop</vt:lpstr>
      <vt:lpstr>Church of the sent for life proclamation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of the sent for life proclamation</dc:title>
  <dc:creator>LPD office</dc:creator>
  <cp:lastModifiedBy>LPD office</cp:lastModifiedBy>
  <cp:revision>3</cp:revision>
  <dcterms:created xsi:type="dcterms:W3CDTF">2016-09-01T17:47:42Z</dcterms:created>
  <dcterms:modified xsi:type="dcterms:W3CDTF">2016-09-01T18:10:44Z</dcterms:modified>
</cp:coreProperties>
</file>